
<file path=[Content_Types].xml><?xml version="1.0" encoding="utf-8"?>
<Types xmlns="http://schemas.openxmlformats.org/package/2006/content-types">
  <Default ContentType="application/x-fontdata" Extension="fntdata"/>
  <Default ContentType="image/png" Extension="png"/>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12192000"/>
  <p:notesSz cx="6858000" cy="9144000"/>
  <p:embeddedFontLst>
    <p:embeddedFont>
      <p:font typeface="Libre Franklin"/>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7797F908-B691-4093-A13B-75A94D11F629}">
  <a:tblStyle styleId="{7797F908-B691-4093-A13B-75A94D11F629}" styleName="Table_0">
    <a:wholeTbl>
      <a:tcTxStyle b="off" i="off">
        <a:font>
          <a:latin typeface="Franklin Gothic Book"/>
          <a:ea typeface="Franklin Gothic Book"/>
          <a:cs typeface="Franklin Gothic Book"/>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DEDED"/>
          </a:solidFill>
        </a:fill>
      </a:tcStyle>
    </a:wholeTbl>
    <a:band1H>
      <a:tcTxStyle/>
      <a:tcStyle>
        <a:fill>
          <a:solidFill>
            <a:srgbClr val="DADAD8"/>
          </a:solidFill>
        </a:fill>
      </a:tcStyle>
    </a:band1H>
    <a:band2H>
      <a:tcTxStyle/>
    </a:band2H>
    <a:band1V>
      <a:tcTxStyle/>
      <a:tcStyle>
        <a:fill>
          <a:solidFill>
            <a:srgbClr val="DADAD8"/>
          </a:solidFill>
        </a:fill>
      </a:tcStyle>
    </a:band1V>
    <a:band2V>
      <a:tcTxStyle/>
    </a:band2V>
    <a:lastCol>
      <a:tcTxStyle b="on" i="off">
        <a:font>
          <a:latin typeface="Franklin Gothic Book"/>
          <a:ea typeface="Franklin Gothic Book"/>
          <a:cs typeface="Franklin Gothic Book"/>
        </a:font>
        <a:schemeClr val="lt1"/>
      </a:tcTxStyle>
      <a:tcStyle>
        <a:fill>
          <a:solidFill>
            <a:schemeClr val="accent1"/>
          </a:solidFill>
        </a:fill>
      </a:tcStyle>
    </a:lastCol>
    <a:firstCol>
      <a:tcTxStyle b="on" i="off">
        <a:font>
          <a:latin typeface="Franklin Gothic Book"/>
          <a:ea typeface="Franklin Gothic Book"/>
          <a:cs typeface="Franklin Gothic Book"/>
        </a:font>
        <a:schemeClr val="lt1"/>
      </a:tcTxStyle>
      <a:tcStyle>
        <a:fill>
          <a:solidFill>
            <a:schemeClr val="accent1"/>
          </a:solidFill>
        </a:fill>
      </a:tcStyle>
    </a:firstCol>
    <a:lastRow>
      <a:tcTxStyle b="on" i="off">
        <a:font>
          <a:latin typeface="Franklin Gothic Book"/>
          <a:ea typeface="Franklin Gothic Book"/>
          <a:cs typeface="Franklin Gothic Book"/>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Franklin Gothic Book"/>
          <a:ea typeface="Franklin Gothic Book"/>
          <a:cs typeface="Franklin Gothic Book"/>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ibreFranklin-regular.fntdata"/><Relationship Id="rId25" Type="http://schemas.openxmlformats.org/officeDocument/2006/relationships/slide" Target="slides/slide20.xml"/><Relationship Id="rId28" Type="http://schemas.openxmlformats.org/officeDocument/2006/relationships/font" Target="fonts/LibreFranklin-italic.fntdata"/><Relationship Id="rId27" Type="http://schemas.openxmlformats.org/officeDocument/2006/relationships/font" Target="fonts/LibreFranklin-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ibreFranklin-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NZ"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nzta.govt.nz/driver-licences/driving-offences-and-penalties/demerit-points/#speed"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1" name="Google Shape;161;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NZ" u="sng">
                <a:solidFill>
                  <a:schemeClr val="hlink"/>
                </a:solidFill>
                <a:hlinkClick r:id="rId2"/>
              </a:rPr>
              <a:t>https://www.nzta.govt.nz/driver-licences/driving-offences-and-penalties/demerit-points/#speed</a:t>
            </a:r>
            <a:endParaRPr/>
          </a:p>
        </p:txBody>
      </p:sp>
      <p:sp>
        <p:nvSpPr>
          <p:cNvPr id="162" name="Google Shape;162;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5" name="Google Shape;175;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NZ"/>
              <a:t>Some answers to this may be:</a:t>
            </a:r>
            <a:endParaRPr/>
          </a:p>
          <a:p>
            <a:pPr indent="0" lvl="0" marL="0" rtl="0" algn="l">
              <a:spcBef>
                <a:spcPts val="0"/>
              </a:spcBef>
              <a:spcAft>
                <a:spcPts val="0"/>
              </a:spcAft>
              <a:buNone/>
            </a:pPr>
            <a:r>
              <a:rPr lang="en-NZ"/>
              <a:t>Points == 10</a:t>
            </a:r>
            <a:endParaRPr/>
          </a:p>
          <a:p>
            <a:pPr indent="0" lvl="0" marL="0" rtl="0" algn="l">
              <a:spcBef>
                <a:spcPts val="0"/>
              </a:spcBef>
              <a:spcAft>
                <a:spcPts val="0"/>
              </a:spcAft>
              <a:buNone/>
            </a:pPr>
            <a:r>
              <a:rPr lang="en-NZ"/>
              <a:t>Points &gt;=10 &amp;&amp; points &lt;= 10</a:t>
            </a:r>
            <a:endParaRPr/>
          </a:p>
        </p:txBody>
      </p:sp>
      <p:sp>
        <p:nvSpPr>
          <p:cNvPr id="176" name="Google Shape;176;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Google Shape;208;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9" name="Google Shape;209;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5" name="Google Shape;215;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Google Shape;221;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bg>
      <p:bgPr>
        <a:solidFill>
          <a:schemeClr val="lt2"/>
        </a:solidFill>
      </p:bgPr>
    </p:bg>
    <p:spTree>
      <p:nvGrpSpPr>
        <p:cNvPr id="16" name="Shape 16"/>
        <p:cNvGrpSpPr/>
        <p:nvPr/>
      </p:nvGrpSpPr>
      <p:grpSpPr>
        <a:xfrm>
          <a:off x="0" y="0"/>
          <a:ext cx="0" cy="0"/>
          <a:chOff x="0" y="0"/>
          <a:chExt cx="0" cy="0"/>
        </a:xfrm>
      </p:grpSpPr>
      <p:sp>
        <p:nvSpPr>
          <p:cNvPr id="17" name="Google Shape;17;p2"/>
          <p:cNvSpPr txBox="1"/>
          <p:nvPr>
            <p:ph type="ctrTitle"/>
          </p:nvPr>
        </p:nvSpPr>
        <p:spPr>
          <a:xfrm>
            <a:off x="1915128" y="1788454"/>
            <a:ext cx="8361229" cy="2098226"/>
          </a:xfrm>
          <a:prstGeom prst="rect">
            <a:avLst/>
          </a:prstGeom>
          <a:noFill/>
          <a:ln>
            <a:noFill/>
          </a:ln>
        </p:spPr>
        <p:txBody>
          <a:bodyPr anchorCtr="0" anchor="b" bIns="45700" lIns="91425" spcFirstLastPara="1" rIns="91425" wrap="square" tIns="45700">
            <a:noAutofit/>
          </a:bodyPr>
          <a:lstStyle>
            <a:lvl1pPr lvl="0" algn="ctr">
              <a:lnSpc>
                <a:spcPct val="89000"/>
              </a:lnSpc>
              <a:spcBef>
                <a:spcPts val="0"/>
              </a:spcBef>
              <a:spcAft>
                <a:spcPts val="0"/>
              </a:spcAft>
              <a:buClr>
                <a:schemeClr val="dk2"/>
              </a:buClr>
              <a:buSzPts val="7200"/>
              <a:buFont typeface="Libre Franklin"/>
              <a:buNone/>
              <a:defRPr sz="7200"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
          <p:cNvSpPr txBox="1"/>
          <p:nvPr>
            <p:ph idx="1" type="subTitle"/>
          </p:nvPr>
        </p:nvSpPr>
        <p:spPr>
          <a:xfrm>
            <a:off x="2679906" y="3956279"/>
            <a:ext cx="6831673" cy="1086237"/>
          </a:xfrm>
          <a:prstGeom prst="rect">
            <a:avLst/>
          </a:prstGeom>
          <a:noFill/>
          <a:ln>
            <a:noFill/>
          </a:ln>
        </p:spPr>
        <p:txBody>
          <a:bodyPr anchorCtr="0" anchor="t" bIns="45700" lIns="91425" spcFirstLastPara="1" rIns="91425" wrap="square" tIns="45700">
            <a:noAutofit/>
          </a:bodyPr>
          <a:lstStyle>
            <a:lvl1pPr lvl="0" algn="ctr">
              <a:lnSpc>
                <a:spcPct val="112000"/>
              </a:lnSpc>
              <a:spcBef>
                <a:spcPts val="0"/>
              </a:spcBef>
              <a:spcAft>
                <a:spcPts val="0"/>
              </a:spcAft>
              <a:buClr>
                <a:schemeClr val="dk2"/>
              </a:buClr>
              <a:buSzPts val="2300"/>
              <a:buNone/>
              <a:defRPr sz="2300"/>
            </a:lvl1pPr>
            <a:lvl2pPr lvl="1" algn="ctr">
              <a:lnSpc>
                <a:spcPct val="94000"/>
              </a:lnSpc>
              <a:spcBef>
                <a:spcPts val="500"/>
              </a:spcBef>
              <a:spcAft>
                <a:spcPts val="0"/>
              </a:spcAft>
              <a:buClr>
                <a:schemeClr val="dk2"/>
              </a:buClr>
              <a:buSzPts val="2000"/>
              <a:buNone/>
              <a:defRPr sz="2000"/>
            </a:lvl2pPr>
            <a:lvl3pPr lvl="2" algn="ctr">
              <a:lnSpc>
                <a:spcPct val="94000"/>
              </a:lnSpc>
              <a:spcBef>
                <a:spcPts val="500"/>
              </a:spcBef>
              <a:spcAft>
                <a:spcPts val="0"/>
              </a:spcAft>
              <a:buClr>
                <a:schemeClr val="dk2"/>
              </a:buClr>
              <a:buSzPts val="1800"/>
              <a:buNone/>
              <a:defRPr sz="1800"/>
            </a:lvl3pPr>
            <a:lvl4pPr lvl="3" algn="ctr">
              <a:lnSpc>
                <a:spcPct val="94000"/>
              </a:lnSpc>
              <a:spcBef>
                <a:spcPts val="500"/>
              </a:spcBef>
              <a:spcAft>
                <a:spcPts val="0"/>
              </a:spcAft>
              <a:buClr>
                <a:schemeClr val="dk2"/>
              </a:buClr>
              <a:buSzPts val="1600"/>
              <a:buNone/>
              <a:defRPr sz="1600"/>
            </a:lvl4pPr>
            <a:lvl5pPr lvl="4" algn="ctr">
              <a:lnSpc>
                <a:spcPct val="94000"/>
              </a:lnSpc>
              <a:spcBef>
                <a:spcPts val="500"/>
              </a:spcBef>
              <a:spcAft>
                <a:spcPts val="0"/>
              </a:spcAft>
              <a:buClr>
                <a:schemeClr val="dk2"/>
              </a:buClr>
              <a:buSzPts val="1600"/>
              <a:buNone/>
              <a:defRPr sz="1600"/>
            </a:lvl5pPr>
            <a:lvl6pPr lvl="5" algn="ctr">
              <a:lnSpc>
                <a:spcPct val="94000"/>
              </a:lnSpc>
              <a:spcBef>
                <a:spcPts val="500"/>
              </a:spcBef>
              <a:spcAft>
                <a:spcPts val="0"/>
              </a:spcAft>
              <a:buClr>
                <a:schemeClr val="dk2"/>
              </a:buClr>
              <a:buSzPts val="1600"/>
              <a:buNone/>
              <a:defRPr sz="1600"/>
            </a:lvl6pPr>
            <a:lvl7pPr lvl="6" algn="ctr">
              <a:lnSpc>
                <a:spcPct val="94000"/>
              </a:lnSpc>
              <a:spcBef>
                <a:spcPts val="500"/>
              </a:spcBef>
              <a:spcAft>
                <a:spcPts val="0"/>
              </a:spcAft>
              <a:buClr>
                <a:schemeClr val="dk2"/>
              </a:buClr>
              <a:buSzPts val="1600"/>
              <a:buNone/>
              <a:defRPr sz="1600"/>
            </a:lvl7pPr>
            <a:lvl8pPr lvl="7" algn="ctr">
              <a:lnSpc>
                <a:spcPct val="94000"/>
              </a:lnSpc>
              <a:spcBef>
                <a:spcPts val="500"/>
              </a:spcBef>
              <a:spcAft>
                <a:spcPts val="0"/>
              </a:spcAft>
              <a:buClr>
                <a:schemeClr val="dk2"/>
              </a:buClr>
              <a:buSzPts val="1600"/>
              <a:buNone/>
              <a:defRPr sz="1600"/>
            </a:lvl8pPr>
            <a:lvl9pPr lvl="8" algn="ctr">
              <a:lnSpc>
                <a:spcPct val="94000"/>
              </a:lnSpc>
              <a:spcBef>
                <a:spcPts val="500"/>
              </a:spcBef>
              <a:spcAft>
                <a:spcPts val="200"/>
              </a:spcAft>
              <a:buClr>
                <a:schemeClr val="dk2"/>
              </a:buClr>
              <a:buSzPts val="1600"/>
              <a:buNone/>
              <a:defRPr sz="1600"/>
            </a:lvl9pPr>
          </a:lstStyle>
          <a:p/>
        </p:txBody>
      </p:sp>
      <p:sp>
        <p:nvSpPr>
          <p:cNvPr id="19" name="Google Shape;19;p2"/>
          <p:cNvSpPr txBox="1"/>
          <p:nvPr>
            <p:ph idx="10" type="dt"/>
          </p:nvPr>
        </p:nvSpPr>
        <p:spPr>
          <a:xfrm>
            <a:off x="752858" y="6453386"/>
            <a:ext cx="1607944"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1" type="ftr"/>
          </p:nvPr>
        </p:nvSpPr>
        <p:spPr>
          <a:xfrm>
            <a:off x="2584054" y="6453386"/>
            <a:ext cx="7023377" cy="40461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NZ"/>
              <a:t>‹#›</a:t>
            </a:fld>
            <a:endParaRPr/>
          </a:p>
        </p:txBody>
      </p:sp>
      <p:grpSp>
        <p:nvGrpSpPr>
          <p:cNvPr id="22" name="Google Shape;22;p2"/>
          <p:cNvGrpSpPr/>
          <p:nvPr/>
        </p:nvGrpSpPr>
        <p:grpSpPr>
          <a:xfrm>
            <a:off x="752858" y="744469"/>
            <a:ext cx="10674116" cy="5349671"/>
            <a:chOff x="752858" y="744469"/>
            <a:chExt cx="10674116" cy="5349671"/>
          </a:xfrm>
        </p:grpSpPr>
        <p:sp>
          <p:nvSpPr>
            <p:cNvPr id="23" name="Google Shape;23;p2"/>
            <p:cNvSpPr/>
            <p:nvPr/>
          </p:nvSpPr>
          <p:spPr>
            <a:xfrm>
              <a:off x="8151962" y="1685652"/>
              <a:ext cx="3275013" cy="4408488"/>
            </a:xfrm>
            <a:custGeom>
              <a:rect b="b" l="l" r="r" t="t"/>
              <a:pathLst>
                <a:path extrusionOk="0" h="10000" w="10000">
                  <a:moveTo>
                    <a:pt x="8761" y="0"/>
                  </a:moveTo>
                  <a:lnTo>
                    <a:pt x="10000" y="0"/>
                  </a:lnTo>
                  <a:lnTo>
                    <a:pt x="10000" y="10000"/>
                  </a:lnTo>
                  <a:lnTo>
                    <a:pt x="0" y="10000"/>
                  </a:lnTo>
                  <a:lnTo>
                    <a:pt x="0" y="9126"/>
                  </a:lnTo>
                  <a:lnTo>
                    <a:pt x="8761" y="9127"/>
                  </a:lnTo>
                  <a:lnTo>
                    <a:pt x="8761" y="0"/>
                  </a:lnTo>
                  <a:close/>
                </a:path>
              </a:pathLst>
            </a:custGeom>
            <a:solidFill>
              <a:schemeClr val="dk2"/>
            </a:solidFill>
            <a:ln>
              <a:noFill/>
            </a:ln>
          </p:spPr>
        </p:sp>
        <p:sp>
          <p:nvSpPr>
            <p:cNvPr id="24" name="Google Shape;24;p2"/>
            <p:cNvSpPr/>
            <p:nvPr/>
          </p:nvSpPr>
          <p:spPr>
            <a:xfrm rot="10800000">
              <a:off x="752858" y="744469"/>
              <a:ext cx="3275668" cy="4408488"/>
            </a:xfrm>
            <a:custGeom>
              <a:rect b="b" l="l" r="r" t="t"/>
              <a:pathLst>
                <a:path extrusionOk="0" h="10000" w="10002">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1" name="Shape 81"/>
        <p:cNvGrpSpPr/>
        <p:nvPr/>
      </p:nvGrpSpPr>
      <p:grpSpPr>
        <a:xfrm>
          <a:off x="0" y="0"/>
          <a:ext cx="0" cy="0"/>
          <a:chOff x="0" y="0"/>
          <a:chExt cx="0" cy="0"/>
        </a:xfrm>
      </p:grpSpPr>
      <p:sp>
        <p:nvSpPr>
          <p:cNvPr id="82" name="Google Shape;82;p1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1"/>
          <p:cNvSpPr txBox="1"/>
          <p:nvPr>
            <p:ph idx="1" type="body"/>
          </p:nvPr>
        </p:nvSpPr>
        <p:spPr>
          <a:xfrm rot="5400000">
            <a:off x="4386262" y="-719138"/>
            <a:ext cx="3571875" cy="9601200"/>
          </a:xfrm>
          <a:prstGeom prst="rect">
            <a:avLst/>
          </a:prstGeom>
          <a:noFill/>
          <a:ln>
            <a:noFill/>
          </a:ln>
        </p:spPr>
        <p:txBody>
          <a:bodyPr anchorCtr="0" anchor="t" bIns="45700" lIns="91425" spcFirstLastPara="1" rIns="91425" wrap="square" tIns="45700">
            <a:no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84" name="Google Shape;84;p11"/>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1"/>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1"/>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87" name="Shape 87"/>
        <p:cNvGrpSpPr/>
        <p:nvPr/>
      </p:nvGrpSpPr>
      <p:grpSpPr>
        <a:xfrm>
          <a:off x="0" y="0"/>
          <a:ext cx="0" cy="0"/>
          <a:chOff x="0" y="0"/>
          <a:chExt cx="0" cy="0"/>
        </a:xfrm>
      </p:grpSpPr>
      <p:sp>
        <p:nvSpPr>
          <p:cNvPr id="88" name="Google Shape;88;p12"/>
          <p:cNvSpPr txBox="1"/>
          <p:nvPr>
            <p:ph type="title"/>
          </p:nvPr>
        </p:nvSpPr>
        <p:spPr>
          <a:xfrm rot="5400000">
            <a:off x="7757822" y="2462895"/>
            <a:ext cx="5243244" cy="1565766"/>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2"/>
          <p:cNvSpPr txBox="1"/>
          <p:nvPr>
            <p:ph idx="1" type="body"/>
          </p:nvPr>
        </p:nvSpPr>
        <p:spPr>
          <a:xfrm rot="5400000">
            <a:off x="2839798" y="-844042"/>
            <a:ext cx="5243244" cy="8179641"/>
          </a:xfrm>
          <a:prstGeom prst="rect">
            <a:avLst/>
          </a:prstGeom>
          <a:noFill/>
          <a:ln>
            <a:noFill/>
          </a:ln>
        </p:spPr>
        <p:txBody>
          <a:bodyPr anchorCtr="0" anchor="t" bIns="45700" lIns="91425" spcFirstLastPara="1" rIns="91425" wrap="square" tIns="45700">
            <a:no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90" name="Google Shape;90;p12"/>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2"/>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2"/>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5" name="Shape 25"/>
        <p:cNvGrpSpPr/>
        <p:nvPr/>
      </p:nvGrpSpPr>
      <p:grpSpPr>
        <a:xfrm>
          <a:off x="0" y="0"/>
          <a:ext cx="0" cy="0"/>
          <a:chOff x="0" y="0"/>
          <a:chExt cx="0" cy="0"/>
        </a:xfrm>
      </p:grpSpPr>
      <p:sp>
        <p:nvSpPr>
          <p:cNvPr id="26" name="Google Shape;26;p3"/>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3"/>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28" name="Google Shape;28;p3"/>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bg>
      <p:bgPr>
        <a:solidFill>
          <a:schemeClr val="dk2"/>
        </a:solidFill>
      </p:bgPr>
    </p:bg>
    <p:spTree>
      <p:nvGrpSpPr>
        <p:cNvPr id="31" name="Shape 31"/>
        <p:cNvGrpSpPr/>
        <p:nvPr/>
      </p:nvGrpSpPr>
      <p:grpSpPr>
        <a:xfrm>
          <a:off x="0" y="0"/>
          <a:ext cx="0" cy="0"/>
          <a:chOff x="0" y="0"/>
          <a:chExt cx="0" cy="0"/>
        </a:xfrm>
      </p:grpSpPr>
      <p:sp>
        <p:nvSpPr>
          <p:cNvPr id="32" name="Google Shape;32;p4"/>
          <p:cNvSpPr txBox="1"/>
          <p:nvPr>
            <p:ph type="title"/>
          </p:nvPr>
        </p:nvSpPr>
        <p:spPr>
          <a:xfrm>
            <a:off x="765025" y="1301360"/>
            <a:ext cx="9612971" cy="2852737"/>
          </a:xfrm>
          <a:prstGeom prst="rect">
            <a:avLst/>
          </a:prstGeom>
          <a:noFill/>
          <a:ln>
            <a:noFill/>
          </a:ln>
        </p:spPr>
        <p:txBody>
          <a:bodyPr anchorCtr="0" anchor="b" bIns="45700" lIns="91425" spcFirstLastPara="1" rIns="91425" wrap="square" tIns="45700">
            <a:noAutofit/>
          </a:bodyPr>
          <a:lstStyle>
            <a:lvl1pPr lvl="0" algn="r">
              <a:lnSpc>
                <a:spcPct val="89000"/>
              </a:lnSpc>
              <a:spcBef>
                <a:spcPts val="0"/>
              </a:spcBef>
              <a:spcAft>
                <a:spcPts val="0"/>
              </a:spcAft>
              <a:buClr>
                <a:schemeClr val="lt2"/>
              </a:buClr>
              <a:buSzPts val="7200"/>
              <a:buFont typeface="Libre Franklin"/>
              <a:buNone/>
              <a:defRPr sz="7200" cap="none">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4"/>
          <p:cNvSpPr txBox="1"/>
          <p:nvPr>
            <p:ph idx="1" type="body"/>
          </p:nvPr>
        </p:nvSpPr>
        <p:spPr>
          <a:xfrm>
            <a:off x="765025" y="4216328"/>
            <a:ext cx="9612971" cy="1143324"/>
          </a:xfrm>
          <a:prstGeom prst="rect">
            <a:avLst/>
          </a:prstGeom>
          <a:noFill/>
          <a:ln>
            <a:noFill/>
          </a:ln>
        </p:spPr>
        <p:txBody>
          <a:bodyPr anchorCtr="0" anchor="t" bIns="45700" lIns="91425" spcFirstLastPara="1" rIns="91425" wrap="square" tIns="45700">
            <a:noAutofit/>
          </a:bodyPr>
          <a:lstStyle>
            <a:lvl1pPr indent="-228600" lvl="0" marL="457200" algn="r">
              <a:lnSpc>
                <a:spcPct val="112000"/>
              </a:lnSpc>
              <a:spcBef>
                <a:spcPts val="0"/>
              </a:spcBef>
              <a:spcAft>
                <a:spcPts val="0"/>
              </a:spcAft>
              <a:buClr>
                <a:schemeClr val="lt2"/>
              </a:buClr>
              <a:buSzPts val="2400"/>
              <a:buNone/>
              <a:defRPr sz="2400">
                <a:solidFill>
                  <a:schemeClr val="lt2"/>
                </a:solidFill>
              </a:defRPr>
            </a:lvl1pPr>
            <a:lvl2pPr indent="-228600" lvl="1" marL="914400" algn="l">
              <a:lnSpc>
                <a:spcPct val="94000"/>
              </a:lnSpc>
              <a:spcBef>
                <a:spcPts val="500"/>
              </a:spcBef>
              <a:spcAft>
                <a:spcPts val="0"/>
              </a:spcAft>
              <a:buClr>
                <a:schemeClr val="lt1"/>
              </a:buClr>
              <a:buSzPts val="2000"/>
              <a:buNone/>
              <a:defRPr sz="2000">
                <a:solidFill>
                  <a:schemeClr val="lt1"/>
                </a:solidFill>
              </a:defRPr>
            </a:lvl2pPr>
            <a:lvl3pPr indent="-228600" lvl="2" marL="1371600" algn="l">
              <a:lnSpc>
                <a:spcPct val="94000"/>
              </a:lnSpc>
              <a:spcBef>
                <a:spcPts val="500"/>
              </a:spcBef>
              <a:spcAft>
                <a:spcPts val="0"/>
              </a:spcAft>
              <a:buClr>
                <a:schemeClr val="lt1"/>
              </a:buClr>
              <a:buSzPts val="1800"/>
              <a:buNone/>
              <a:defRPr sz="1800">
                <a:solidFill>
                  <a:schemeClr val="lt1"/>
                </a:solidFill>
              </a:defRPr>
            </a:lvl3pPr>
            <a:lvl4pPr indent="-228600" lvl="3" marL="1828800" algn="l">
              <a:lnSpc>
                <a:spcPct val="94000"/>
              </a:lnSpc>
              <a:spcBef>
                <a:spcPts val="500"/>
              </a:spcBef>
              <a:spcAft>
                <a:spcPts val="0"/>
              </a:spcAft>
              <a:buClr>
                <a:schemeClr val="lt1"/>
              </a:buClr>
              <a:buSzPts val="1600"/>
              <a:buNone/>
              <a:defRPr sz="1600">
                <a:solidFill>
                  <a:schemeClr val="lt1"/>
                </a:solidFill>
              </a:defRPr>
            </a:lvl4pPr>
            <a:lvl5pPr indent="-228600" lvl="4" marL="2286000" algn="l">
              <a:lnSpc>
                <a:spcPct val="94000"/>
              </a:lnSpc>
              <a:spcBef>
                <a:spcPts val="500"/>
              </a:spcBef>
              <a:spcAft>
                <a:spcPts val="0"/>
              </a:spcAft>
              <a:buClr>
                <a:schemeClr val="lt1"/>
              </a:buClr>
              <a:buSzPts val="1600"/>
              <a:buNone/>
              <a:defRPr sz="1600">
                <a:solidFill>
                  <a:schemeClr val="lt1"/>
                </a:solidFill>
              </a:defRPr>
            </a:lvl5pPr>
            <a:lvl6pPr indent="-228600" lvl="5" marL="2743200" algn="l">
              <a:lnSpc>
                <a:spcPct val="94000"/>
              </a:lnSpc>
              <a:spcBef>
                <a:spcPts val="500"/>
              </a:spcBef>
              <a:spcAft>
                <a:spcPts val="0"/>
              </a:spcAft>
              <a:buClr>
                <a:schemeClr val="lt1"/>
              </a:buClr>
              <a:buSzPts val="1600"/>
              <a:buNone/>
              <a:defRPr sz="1600">
                <a:solidFill>
                  <a:schemeClr val="lt1"/>
                </a:solidFill>
              </a:defRPr>
            </a:lvl6pPr>
            <a:lvl7pPr indent="-228600" lvl="6" marL="3200400" algn="l">
              <a:lnSpc>
                <a:spcPct val="94000"/>
              </a:lnSpc>
              <a:spcBef>
                <a:spcPts val="500"/>
              </a:spcBef>
              <a:spcAft>
                <a:spcPts val="0"/>
              </a:spcAft>
              <a:buClr>
                <a:schemeClr val="lt1"/>
              </a:buClr>
              <a:buSzPts val="1600"/>
              <a:buNone/>
              <a:defRPr sz="1600">
                <a:solidFill>
                  <a:schemeClr val="lt1"/>
                </a:solidFill>
              </a:defRPr>
            </a:lvl7pPr>
            <a:lvl8pPr indent="-228600" lvl="7" marL="3657600" algn="l">
              <a:lnSpc>
                <a:spcPct val="94000"/>
              </a:lnSpc>
              <a:spcBef>
                <a:spcPts val="500"/>
              </a:spcBef>
              <a:spcAft>
                <a:spcPts val="0"/>
              </a:spcAft>
              <a:buClr>
                <a:schemeClr val="lt1"/>
              </a:buClr>
              <a:buSzPts val="1600"/>
              <a:buNone/>
              <a:defRPr sz="1600">
                <a:solidFill>
                  <a:schemeClr val="lt1"/>
                </a:solidFill>
              </a:defRPr>
            </a:lvl8pPr>
            <a:lvl9pPr indent="-228600" lvl="8" marL="4114800" algn="l">
              <a:lnSpc>
                <a:spcPct val="94000"/>
              </a:lnSpc>
              <a:spcBef>
                <a:spcPts val="500"/>
              </a:spcBef>
              <a:spcAft>
                <a:spcPts val="200"/>
              </a:spcAft>
              <a:buClr>
                <a:schemeClr val="lt1"/>
              </a:buClr>
              <a:buSzPts val="1600"/>
              <a:buNone/>
              <a:defRPr sz="1600">
                <a:solidFill>
                  <a:schemeClr val="lt1"/>
                </a:solidFill>
              </a:defRPr>
            </a:lvl9pPr>
          </a:lstStyle>
          <a:p/>
        </p:txBody>
      </p:sp>
      <p:sp>
        <p:nvSpPr>
          <p:cNvPr id="34" name="Google Shape;34;p4"/>
          <p:cNvSpPr txBox="1"/>
          <p:nvPr>
            <p:ph idx="10" type="dt"/>
          </p:nvPr>
        </p:nvSpPr>
        <p:spPr>
          <a:xfrm>
            <a:off x="738908" y="6453386"/>
            <a:ext cx="1622409"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
          <p:cNvSpPr txBox="1"/>
          <p:nvPr>
            <p:ph idx="11" type="ftr"/>
          </p:nvPr>
        </p:nvSpPr>
        <p:spPr>
          <a:xfrm>
            <a:off x="2584312" y="6453386"/>
            <a:ext cx="7023377" cy="40461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4"/>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2"/>
                </a:solidFill>
                <a:latin typeface="Libre Franklin"/>
                <a:ea typeface="Libre Franklin"/>
                <a:cs typeface="Libre Franklin"/>
                <a:sym typeface="Libre Franklin"/>
              </a:defRPr>
            </a:lvl1pPr>
            <a:lvl2pPr indent="0" lvl="1" marL="0" algn="r">
              <a:spcBef>
                <a:spcPts val="0"/>
              </a:spcBef>
              <a:buNone/>
              <a:defRPr sz="1200">
                <a:solidFill>
                  <a:schemeClr val="lt2"/>
                </a:solidFill>
                <a:latin typeface="Libre Franklin"/>
                <a:ea typeface="Libre Franklin"/>
                <a:cs typeface="Libre Franklin"/>
                <a:sym typeface="Libre Franklin"/>
              </a:defRPr>
            </a:lvl2pPr>
            <a:lvl3pPr indent="0" lvl="2" marL="0" algn="r">
              <a:spcBef>
                <a:spcPts val="0"/>
              </a:spcBef>
              <a:buNone/>
              <a:defRPr sz="1200">
                <a:solidFill>
                  <a:schemeClr val="lt2"/>
                </a:solidFill>
                <a:latin typeface="Libre Franklin"/>
                <a:ea typeface="Libre Franklin"/>
                <a:cs typeface="Libre Franklin"/>
                <a:sym typeface="Libre Franklin"/>
              </a:defRPr>
            </a:lvl3pPr>
            <a:lvl4pPr indent="0" lvl="3" marL="0" algn="r">
              <a:spcBef>
                <a:spcPts val="0"/>
              </a:spcBef>
              <a:buNone/>
              <a:defRPr sz="1200">
                <a:solidFill>
                  <a:schemeClr val="lt2"/>
                </a:solidFill>
                <a:latin typeface="Libre Franklin"/>
                <a:ea typeface="Libre Franklin"/>
                <a:cs typeface="Libre Franklin"/>
                <a:sym typeface="Libre Franklin"/>
              </a:defRPr>
            </a:lvl4pPr>
            <a:lvl5pPr indent="0" lvl="4" marL="0" algn="r">
              <a:spcBef>
                <a:spcPts val="0"/>
              </a:spcBef>
              <a:buNone/>
              <a:defRPr sz="1200">
                <a:solidFill>
                  <a:schemeClr val="lt2"/>
                </a:solidFill>
                <a:latin typeface="Libre Franklin"/>
                <a:ea typeface="Libre Franklin"/>
                <a:cs typeface="Libre Franklin"/>
                <a:sym typeface="Libre Franklin"/>
              </a:defRPr>
            </a:lvl5pPr>
            <a:lvl6pPr indent="0" lvl="5" marL="0" algn="r">
              <a:spcBef>
                <a:spcPts val="0"/>
              </a:spcBef>
              <a:buNone/>
              <a:defRPr sz="1200">
                <a:solidFill>
                  <a:schemeClr val="lt2"/>
                </a:solidFill>
                <a:latin typeface="Libre Franklin"/>
                <a:ea typeface="Libre Franklin"/>
                <a:cs typeface="Libre Franklin"/>
                <a:sym typeface="Libre Franklin"/>
              </a:defRPr>
            </a:lvl6pPr>
            <a:lvl7pPr indent="0" lvl="6" marL="0" algn="r">
              <a:spcBef>
                <a:spcPts val="0"/>
              </a:spcBef>
              <a:buNone/>
              <a:defRPr sz="1200">
                <a:solidFill>
                  <a:schemeClr val="lt2"/>
                </a:solidFill>
                <a:latin typeface="Libre Franklin"/>
                <a:ea typeface="Libre Franklin"/>
                <a:cs typeface="Libre Franklin"/>
                <a:sym typeface="Libre Franklin"/>
              </a:defRPr>
            </a:lvl7pPr>
            <a:lvl8pPr indent="0" lvl="7" marL="0" algn="r">
              <a:spcBef>
                <a:spcPts val="0"/>
              </a:spcBef>
              <a:buNone/>
              <a:defRPr sz="1200">
                <a:solidFill>
                  <a:schemeClr val="lt2"/>
                </a:solidFill>
                <a:latin typeface="Libre Franklin"/>
                <a:ea typeface="Libre Franklin"/>
                <a:cs typeface="Libre Franklin"/>
                <a:sym typeface="Libre Franklin"/>
              </a:defRPr>
            </a:lvl8pPr>
            <a:lvl9pPr indent="0" lvl="8" marL="0" algn="r">
              <a:spcBef>
                <a:spcPts val="0"/>
              </a:spcBef>
              <a:buNone/>
              <a:defRPr sz="1200">
                <a:solidFill>
                  <a:schemeClr val="lt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NZ"/>
              <a:t>‹#›</a:t>
            </a:fld>
            <a:endParaRPr/>
          </a:p>
        </p:txBody>
      </p:sp>
      <p:sp>
        <p:nvSpPr>
          <p:cNvPr id="37" name="Google Shape;37;p4" title="Crop Mark"/>
          <p:cNvSpPr/>
          <p:nvPr/>
        </p:nvSpPr>
        <p:spPr>
          <a:xfrm>
            <a:off x="8151962" y="1685652"/>
            <a:ext cx="3275013" cy="4408488"/>
          </a:xfrm>
          <a:custGeom>
            <a:rect b="b" l="l" r="r" t="t"/>
            <a:pathLst>
              <a:path extrusionOk="0" h="5554" w="4125">
                <a:moveTo>
                  <a:pt x="3614" y="0"/>
                </a:moveTo>
                <a:lnTo>
                  <a:pt x="4125" y="0"/>
                </a:lnTo>
                <a:lnTo>
                  <a:pt x="4125" y="5554"/>
                </a:lnTo>
                <a:lnTo>
                  <a:pt x="0" y="5554"/>
                </a:lnTo>
                <a:lnTo>
                  <a:pt x="0" y="5074"/>
                </a:lnTo>
                <a:lnTo>
                  <a:pt x="3614" y="5074"/>
                </a:lnTo>
                <a:lnTo>
                  <a:pt x="3614" y="0"/>
                </a:lnTo>
                <a:close/>
              </a:path>
            </a:pathLst>
          </a:custGeom>
          <a:solidFill>
            <a:schemeClr val="lt2"/>
          </a:solid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8" name="Shape 38"/>
        <p:cNvGrpSpPr/>
        <p:nvPr/>
      </p:nvGrpSpPr>
      <p:grpSpPr>
        <a:xfrm>
          <a:off x="0" y="0"/>
          <a:ext cx="0" cy="0"/>
          <a:chOff x="0" y="0"/>
          <a:chExt cx="0" cy="0"/>
        </a:xfrm>
      </p:grpSpPr>
      <p:sp>
        <p:nvSpPr>
          <p:cNvPr id="39" name="Google Shape;39;p5"/>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5"/>
          <p:cNvSpPr txBox="1"/>
          <p:nvPr>
            <p:ph idx="1" type="body"/>
          </p:nvPr>
        </p:nvSpPr>
        <p:spPr>
          <a:xfrm>
            <a:off x="1371600" y="2285999"/>
            <a:ext cx="4447786" cy="3581401"/>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1" name="Google Shape;41;p5"/>
          <p:cNvSpPr txBox="1"/>
          <p:nvPr>
            <p:ph idx="2" type="body"/>
          </p:nvPr>
        </p:nvSpPr>
        <p:spPr>
          <a:xfrm>
            <a:off x="6525403" y="2285999"/>
            <a:ext cx="4447786" cy="3581401"/>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2" name="Google Shape;42;p5"/>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5"/>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5" name="Shape 45"/>
        <p:cNvGrpSpPr/>
        <p:nvPr/>
      </p:nvGrpSpPr>
      <p:grpSpPr>
        <a:xfrm>
          <a:off x="0" y="0"/>
          <a:ext cx="0" cy="0"/>
          <a:chOff x="0" y="0"/>
          <a:chExt cx="0" cy="0"/>
        </a:xfrm>
      </p:grpSpPr>
      <p:sp>
        <p:nvSpPr>
          <p:cNvPr id="46" name="Google Shape;46;p6"/>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6"/>
          <p:cNvSpPr txBox="1"/>
          <p:nvPr>
            <p:ph idx="1" type="body"/>
          </p:nvPr>
        </p:nvSpPr>
        <p:spPr>
          <a:xfrm>
            <a:off x="1371600"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48" name="Google Shape;48;p6"/>
          <p:cNvSpPr txBox="1"/>
          <p:nvPr>
            <p:ph idx="2" type="body"/>
          </p:nvPr>
        </p:nvSpPr>
        <p:spPr>
          <a:xfrm>
            <a:off x="1371600" y="3305207"/>
            <a:ext cx="4443984" cy="2562193"/>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9" name="Google Shape;49;p6"/>
          <p:cNvSpPr txBox="1"/>
          <p:nvPr>
            <p:ph idx="3" type="body"/>
          </p:nvPr>
        </p:nvSpPr>
        <p:spPr>
          <a:xfrm>
            <a:off x="6525014"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50" name="Google Shape;50;p6"/>
          <p:cNvSpPr txBox="1"/>
          <p:nvPr>
            <p:ph idx="4" type="body"/>
          </p:nvPr>
        </p:nvSpPr>
        <p:spPr>
          <a:xfrm>
            <a:off x="6525014" y="3305207"/>
            <a:ext cx="4443984" cy="2562193"/>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51" name="Google Shape;51;p6"/>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6"/>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6"/>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4" name="Shape 54"/>
        <p:cNvGrpSpPr/>
        <p:nvPr/>
      </p:nvGrpSpPr>
      <p:grpSpPr>
        <a:xfrm>
          <a:off x="0" y="0"/>
          <a:ext cx="0" cy="0"/>
          <a:chOff x="0" y="0"/>
          <a:chExt cx="0" cy="0"/>
        </a:xfrm>
      </p:grpSpPr>
      <p:sp>
        <p:nvSpPr>
          <p:cNvPr id="55" name="Google Shape;55;p7"/>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7"/>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7"/>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7"/>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9" name="Shape 59"/>
        <p:cNvGrpSpPr/>
        <p:nvPr/>
      </p:nvGrpSpPr>
      <p:grpSpPr>
        <a:xfrm>
          <a:off x="0" y="0"/>
          <a:ext cx="0" cy="0"/>
          <a:chOff x="0" y="0"/>
          <a:chExt cx="0" cy="0"/>
        </a:xfrm>
      </p:grpSpPr>
      <p:sp>
        <p:nvSpPr>
          <p:cNvPr id="60" name="Google Shape;60;p8"/>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8"/>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8"/>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63" name="Shape 63"/>
        <p:cNvGrpSpPr/>
        <p:nvPr/>
      </p:nvGrpSpPr>
      <p:grpSpPr>
        <a:xfrm>
          <a:off x="0" y="0"/>
          <a:ext cx="0" cy="0"/>
          <a:chOff x="0" y="0"/>
          <a:chExt cx="0" cy="0"/>
        </a:xfrm>
      </p:grpSpPr>
      <p:sp>
        <p:nvSpPr>
          <p:cNvPr id="64" name="Google Shape;64;p9"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Autofit/>
          </a:bodyPr>
          <a:lstStyle>
            <a:lvl1pPr lvl="0" algn="l">
              <a:lnSpc>
                <a:spcPct val="84000"/>
              </a:lnSpc>
              <a:spcBef>
                <a:spcPts val="0"/>
              </a:spcBef>
              <a:spcAft>
                <a:spcPts val="0"/>
              </a:spcAft>
              <a:buClr>
                <a:schemeClr val="dk2"/>
              </a:buClr>
              <a:buSzPts val="4800"/>
              <a:buFont typeface="Libre Franklin"/>
              <a:buNone/>
              <a:defRPr sz="4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9"/>
          <p:cNvSpPr txBox="1"/>
          <p:nvPr>
            <p:ph idx="1" type="body"/>
          </p:nvPr>
        </p:nvSpPr>
        <p:spPr>
          <a:xfrm>
            <a:off x="6256020" y="685801"/>
            <a:ext cx="5212080" cy="5175250"/>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sz="2000"/>
            </a:lvl1pPr>
            <a:lvl2pPr indent="-355600" lvl="1" marL="914400" algn="l">
              <a:lnSpc>
                <a:spcPct val="94000"/>
              </a:lnSpc>
              <a:spcBef>
                <a:spcPts val="500"/>
              </a:spcBef>
              <a:spcAft>
                <a:spcPts val="0"/>
              </a:spcAft>
              <a:buClr>
                <a:schemeClr val="dk2"/>
              </a:buClr>
              <a:buSzPts val="2000"/>
              <a:buChar char="–"/>
              <a:defRPr sz="2000"/>
            </a:lvl2pPr>
            <a:lvl3pPr indent="-342900" lvl="2" marL="1371600" algn="l">
              <a:lnSpc>
                <a:spcPct val="94000"/>
              </a:lnSpc>
              <a:spcBef>
                <a:spcPts val="500"/>
              </a:spcBef>
              <a:spcAft>
                <a:spcPts val="0"/>
              </a:spcAft>
              <a:buClr>
                <a:schemeClr val="dk2"/>
              </a:buClr>
              <a:buSzPts val="1800"/>
              <a:buChar char="■"/>
              <a:defRPr sz="1800"/>
            </a:lvl3pPr>
            <a:lvl4pPr indent="-342900" lvl="3" marL="1828800" algn="l">
              <a:lnSpc>
                <a:spcPct val="94000"/>
              </a:lnSpc>
              <a:spcBef>
                <a:spcPts val="500"/>
              </a:spcBef>
              <a:spcAft>
                <a:spcPts val="0"/>
              </a:spcAft>
              <a:buClr>
                <a:schemeClr val="dk2"/>
              </a:buClr>
              <a:buSzPts val="1800"/>
              <a:buChar char="–"/>
              <a:defRPr sz="1800"/>
            </a:lvl4pPr>
            <a:lvl5pPr indent="-330200" lvl="4" marL="2286000" algn="l">
              <a:lnSpc>
                <a:spcPct val="94000"/>
              </a:lnSpc>
              <a:spcBef>
                <a:spcPts val="500"/>
              </a:spcBef>
              <a:spcAft>
                <a:spcPts val="0"/>
              </a:spcAft>
              <a:buClr>
                <a:schemeClr val="dk2"/>
              </a:buClr>
              <a:buSzPts val="1600"/>
              <a:buChar char="■"/>
              <a:defRPr sz="1600"/>
            </a:lvl5pPr>
            <a:lvl6pPr indent="-330200" lvl="5" marL="2743200" algn="l">
              <a:lnSpc>
                <a:spcPct val="94000"/>
              </a:lnSpc>
              <a:spcBef>
                <a:spcPts val="500"/>
              </a:spcBef>
              <a:spcAft>
                <a:spcPts val="0"/>
              </a:spcAft>
              <a:buClr>
                <a:schemeClr val="dk2"/>
              </a:buClr>
              <a:buSzPts val="1600"/>
              <a:buChar char="–"/>
              <a:defRPr sz="1600"/>
            </a:lvl6pPr>
            <a:lvl7pPr indent="-330200" lvl="6" marL="3200400" algn="l">
              <a:lnSpc>
                <a:spcPct val="94000"/>
              </a:lnSpc>
              <a:spcBef>
                <a:spcPts val="500"/>
              </a:spcBef>
              <a:spcAft>
                <a:spcPts val="0"/>
              </a:spcAft>
              <a:buClr>
                <a:schemeClr val="dk2"/>
              </a:buClr>
              <a:buSzPts val="1600"/>
              <a:buChar char="■"/>
              <a:defRPr sz="1600"/>
            </a:lvl7pPr>
            <a:lvl8pPr indent="-330200" lvl="7" marL="3657600" algn="l">
              <a:lnSpc>
                <a:spcPct val="94000"/>
              </a:lnSpc>
              <a:spcBef>
                <a:spcPts val="500"/>
              </a:spcBef>
              <a:spcAft>
                <a:spcPts val="0"/>
              </a:spcAft>
              <a:buClr>
                <a:schemeClr val="dk2"/>
              </a:buClr>
              <a:buSzPts val="1600"/>
              <a:buChar char="–"/>
              <a:defRPr sz="1600"/>
            </a:lvl8pPr>
            <a:lvl9pPr indent="-330200" lvl="8" marL="4114800" algn="l">
              <a:lnSpc>
                <a:spcPct val="94000"/>
              </a:lnSpc>
              <a:spcBef>
                <a:spcPts val="500"/>
              </a:spcBef>
              <a:spcAft>
                <a:spcPts val="200"/>
              </a:spcAft>
              <a:buClr>
                <a:schemeClr val="dk2"/>
              </a:buClr>
              <a:buSzPts val="1600"/>
              <a:buChar char="■"/>
              <a:defRPr sz="1600"/>
            </a:lvl9pPr>
          </a:lstStyle>
          <a:p/>
        </p:txBody>
      </p:sp>
      <p:sp>
        <p:nvSpPr>
          <p:cNvPr id="67" name="Google Shape;67;p9"/>
          <p:cNvSpPr txBox="1"/>
          <p:nvPr>
            <p:ph idx="2" type="body"/>
          </p:nvPr>
        </p:nvSpPr>
        <p:spPr>
          <a:xfrm>
            <a:off x="723900" y="2856344"/>
            <a:ext cx="3855720" cy="3011056"/>
          </a:xfrm>
          <a:prstGeom prst="rect">
            <a:avLst/>
          </a:prstGeom>
          <a:noFill/>
          <a:ln>
            <a:noFill/>
          </a:ln>
        </p:spPr>
        <p:txBody>
          <a:bodyPr anchorCtr="0" anchor="t" bIns="45700" lIns="91425" spcFirstLastPara="1" rIns="91425" wrap="square" tIns="45700">
            <a:noAutofit/>
          </a:bodyPr>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68" name="Google Shape;68;p9"/>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9"/>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9"/>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dk2"/>
                </a:solidFill>
                <a:latin typeface="Libre Franklin"/>
                <a:ea typeface="Libre Franklin"/>
                <a:cs typeface="Libre Franklin"/>
                <a:sym typeface="Libre Franklin"/>
              </a:defRPr>
            </a:lvl1pPr>
            <a:lvl2pPr indent="0" lvl="1" marL="0" algn="r">
              <a:spcBef>
                <a:spcPts val="0"/>
              </a:spcBef>
              <a:buNone/>
              <a:defRPr sz="1200">
                <a:solidFill>
                  <a:schemeClr val="dk2"/>
                </a:solidFill>
                <a:latin typeface="Libre Franklin"/>
                <a:ea typeface="Libre Franklin"/>
                <a:cs typeface="Libre Franklin"/>
                <a:sym typeface="Libre Franklin"/>
              </a:defRPr>
            </a:lvl2pPr>
            <a:lvl3pPr indent="0" lvl="2" marL="0" algn="r">
              <a:spcBef>
                <a:spcPts val="0"/>
              </a:spcBef>
              <a:buNone/>
              <a:defRPr sz="1200">
                <a:solidFill>
                  <a:schemeClr val="dk2"/>
                </a:solidFill>
                <a:latin typeface="Libre Franklin"/>
                <a:ea typeface="Libre Franklin"/>
                <a:cs typeface="Libre Franklin"/>
                <a:sym typeface="Libre Franklin"/>
              </a:defRPr>
            </a:lvl3pPr>
            <a:lvl4pPr indent="0" lvl="3" marL="0" algn="r">
              <a:spcBef>
                <a:spcPts val="0"/>
              </a:spcBef>
              <a:buNone/>
              <a:defRPr sz="1200">
                <a:solidFill>
                  <a:schemeClr val="dk2"/>
                </a:solidFill>
                <a:latin typeface="Libre Franklin"/>
                <a:ea typeface="Libre Franklin"/>
                <a:cs typeface="Libre Franklin"/>
                <a:sym typeface="Libre Franklin"/>
              </a:defRPr>
            </a:lvl4pPr>
            <a:lvl5pPr indent="0" lvl="4" marL="0" algn="r">
              <a:spcBef>
                <a:spcPts val="0"/>
              </a:spcBef>
              <a:buNone/>
              <a:defRPr sz="1200">
                <a:solidFill>
                  <a:schemeClr val="dk2"/>
                </a:solidFill>
                <a:latin typeface="Libre Franklin"/>
                <a:ea typeface="Libre Franklin"/>
                <a:cs typeface="Libre Franklin"/>
                <a:sym typeface="Libre Franklin"/>
              </a:defRPr>
            </a:lvl5pPr>
            <a:lvl6pPr indent="0" lvl="5" marL="0" algn="r">
              <a:spcBef>
                <a:spcPts val="0"/>
              </a:spcBef>
              <a:buNone/>
              <a:defRPr sz="1200">
                <a:solidFill>
                  <a:schemeClr val="dk2"/>
                </a:solidFill>
                <a:latin typeface="Libre Franklin"/>
                <a:ea typeface="Libre Franklin"/>
                <a:cs typeface="Libre Franklin"/>
                <a:sym typeface="Libre Franklin"/>
              </a:defRPr>
            </a:lvl6pPr>
            <a:lvl7pPr indent="0" lvl="6" marL="0" algn="r">
              <a:spcBef>
                <a:spcPts val="0"/>
              </a:spcBef>
              <a:buNone/>
              <a:defRPr sz="1200">
                <a:solidFill>
                  <a:schemeClr val="dk2"/>
                </a:solidFill>
                <a:latin typeface="Libre Franklin"/>
                <a:ea typeface="Libre Franklin"/>
                <a:cs typeface="Libre Franklin"/>
                <a:sym typeface="Libre Franklin"/>
              </a:defRPr>
            </a:lvl7pPr>
            <a:lvl8pPr indent="0" lvl="7" marL="0" algn="r">
              <a:spcBef>
                <a:spcPts val="0"/>
              </a:spcBef>
              <a:buNone/>
              <a:defRPr sz="1200">
                <a:solidFill>
                  <a:schemeClr val="dk2"/>
                </a:solidFill>
                <a:latin typeface="Libre Franklin"/>
                <a:ea typeface="Libre Franklin"/>
                <a:cs typeface="Libre Franklin"/>
                <a:sym typeface="Libre Franklin"/>
              </a:defRPr>
            </a:lvl8pPr>
            <a:lvl9pPr indent="0" lvl="8" marL="0" algn="r">
              <a:spcBef>
                <a:spcPts val="0"/>
              </a:spcBef>
              <a:buNone/>
              <a:defRPr sz="1200">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NZ"/>
              <a:t>‹#›</a:t>
            </a:fld>
            <a:endParaRPr/>
          </a:p>
        </p:txBody>
      </p:sp>
      <p:sp>
        <p:nvSpPr>
          <p:cNvPr id="71" name="Google Shape;71;p9" title="Divider Bar"/>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72" name="Shape 72"/>
        <p:cNvGrpSpPr/>
        <p:nvPr/>
      </p:nvGrpSpPr>
      <p:grpSpPr>
        <a:xfrm>
          <a:off x="0" y="0"/>
          <a:ext cx="0" cy="0"/>
          <a:chOff x="0" y="0"/>
          <a:chExt cx="0" cy="0"/>
        </a:xfrm>
      </p:grpSpPr>
      <p:sp>
        <p:nvSpPr>
          <p:cNvPr id="73" name="Google Shape;73;p10"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0"/>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Autofit/>
          </a:bodyPr>
          <a:lstStyle>
            <a:lvl1pPr lvl="0" algn="l">
              <a:lnSpc>
                <a:spcPct val="84000"/>
              </a:lnSpc>
              <a:spcBef>
                <a:spcPts val="0"/>
              </a:spcBef>
              <a:spcAft>
                <a:spcPts val="0"/>
              </a:spcAft>
              <a:buClr>
                <a:schemeClr val="dk2"/>
              </a:buClr>
              <a:buSzPts val="4800"/>
              <a:buFont typeface="Libre Franklin"/>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0"/>
          <p:cNvSpPr/>
          <p:nvPr>
            <p:ph idx="2" type="pic"/>
          </p:nvPr>
        </p:nvSpPr>
        <p:spPr>
          <a:xfrm>
            <a:off x="5532120" y="0"/>
            <a:ext cx="6659880" cy="6857999"/>
          </a:xfrm>
          <a:prstGeom prst="rect">
            <a:avLst/>
          </a:prstGeom>
          <a:noFill/>
          <a:ln>
            <a:noFill/>
          </a:ln>
        </p:spPr>
        <p:txBody>
          <a:bodyPr anchorCtr="0" anchor="t" bIns="45700" lIns="91425" spcFirstLastPara="1" rIns="91425" wrap="square" tIns="45700">
            <a:noAutofit/>
          </a:bodyPr>
          <a:lstStyle>
            <a:lvl1pPr lvl="0" marR="0" rtl="0" algn="l">
              <a:lnSpc>
                <a:spcPct val="94000"/>
              </a:lnSpc>
              <a:spcBef>
                <a:spcPts val="10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1pPr>
            <a:lvl2pPr lvl="1"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2pPr>
            <a:lvl3pPr lvl="2"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3pPr>
            <a:lvl4pPr lvl="3"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4pPr>
            <a:lvl5pPr lvl="4"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5pPr>
            <a:lvl6pPr lvl="5"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6pPr>
            <a:lvl7pPr lvl="6"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7pPr>
            <a:lvl8pPr lvl="7"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8pPr>
            <a:lvl9pPr lvl="8" marR="0" rtl="0" algn="l">
              <a:lnSpc>
                <a:spcPct val="94000"/>
              </a:lnSpc>
              <a:spcBef>
                <a:spcPts val="500"/>
              </a:spcBef>
              <a:spcAft>
                <a:spcPts val="20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9pPr>
          </a:lstStyle>
          <a:p/>
        </p:txBody>
      </p:sp>
      <p:sp>
        <p:nvSpPr>
          <p:cNvPr id="76" name="Google Shape;76;p10"/>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Autofit/>
          </a:bodyPr>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77" name="Google Shape;77;p10"/>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0"/>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0"/>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dk2"/>
                </a:solidFill>
                <a:latin typeface="Libre Franklin"/>
                <a:ea typeface="Libre Franklin"/>
                <a:cs typeface="Libre Franklin"/>
                <a:sym typeface="Libre Franklin"/>
              </a:defRPr>
            </a:lvl1pPr>
            <a:lvl2pPr indent="0" lvl="1" marL="0" algn="r">
              <a:spcBef>
                <a:spcPts val="0"/>
              </a:spcBef>
              <a:buNone/>
              <a:defRPr sz="1200">
                <a:solidFill>
                  <a:schemeClr val="dk2"/>
                </a:solidFill>
                <a:latin typeface="Libre Franklin"/>
                <a:ea typeface="Libre Franklin"/>
                <a:cs typeface="Libre Franklin"/>
                <a:sym typeface="Libre Franklin"/>
              </a:defRPr>
            </a:lvl2pPr>
            <a:lvl3pPr indent="0" lvl="2" marL="0" algn="r">
              <a:spcBef>
                <a:spcPts val="0"/>
              </a:spcBef>
              <a:buNone/>
              <a:defRPr sz="1200">
                <a:solidFill>
                  <a:schemeClr val="dk2"/>
                </a:solidFill>
                <a:latin typeface="Libre Franklin"/>
                <a:ea typeface="Libre Franklin"/>
                <a:cs typeface="Libre Franklin"/>
                <a:sym typeface="Libre Franklin"/>
              </a:defRPr>
            </a:lvl3pPr>
            <a:lvl4pPr indent="0" lvl="3" marL="0" algn="r">
              <a:spcBef>
                <a:spcPts val="0"/>
              </a:spcBef>
              <a:buNone/>
              <a:defRPr sz="1200">
                <a:solidFill>
                  <a:schemeClr val="dk2"/>
                </a:solidFill>
                <a:latin typeface="Libre Franklin"/>
                <a:ea typeface="Libre Franklin"/>
                <a:cs typeface="Libre Franklin"/>
                <a:sym typeface="Libre Franklin"/>
              </a:defRPr>
            </a:lvl4pPr>
            <a:lvl5pPr indent="0" lvl="4" marL="0" algn="r">
              <a:spcBef>
                <a:spcPts val="0"/>
              </a:spcBef>
              <a:buNone/>
              <a:defRPr sz="1200">
                <a:solidFill>
                  <a:schemeClr val="dk2"/>
                </a:solidFill>
                <a:latin typeface="Libre Franklin"/>
                <a:ea typeface="Libre Franklin"/>
                <a:cs typeface="Libre Franklin"/>
                <a:sym typeface="Libre Franklin"/>
              </a:defRPr>
            </a:lvl5pPr>
            <a:lvl6pPr indent="0" lvl="5" marL="0" algn="r">
              <a:spcBef>
                <a:spcPts val="0"/>
              </a:spcBef>
              <a:buNone/>
              <a:defRPr sz="1200">
                <a:solidFill>
                  <a:schemeClr val="dk2"/>
                </a:solidFill>
                <a:latin typeface="Libre Franklin"/>
                <a:ea typeface="Libre Franklin"/>
                <a:cs typeface="Libre Franklin"/>
                <a:sym typeface="Libre Franklin"/>
              </a:defRPr>
            </a:lvl6pPr>
            <a:lvl7pPr indent="0" lvl="6" marL="0" algn="r">
              <a:spcBef>
                <a:spcPts val="0"/>
              </a:spcBef>
              <a:buNone/>
              <a:defRPr sz="1200">
                <a:solidFill>
                  <a:schemeClr val="dk2"/>
                </a:solidFill>
                <a:latin typeface="Libre Franklin"/>
                <a:ea typeface="Libre Franklin"/>
                <a:cs typeface="Libre Franklin"/>
                <a:sym typeface="Libre Franklin"/>
              </a:defRPr>
            </a:lvl7pPr>
            <a:lvl8pPr indent="0" lvl="7" marL="0" algn="r">
              <a:spcBef>
                <a:spcPts val="0"/>
              </a:spcBef>
              <a:buNone/>
              <a:defRPr sz="1200">
                <a:solidFill>
                  <a:schemeClr val="dk2"/>
                </a:solidFill>
                <a:latin typeface="Libre Franklin"/>
                <a:ea typeface="Libre Franklin"/>
                <a:cs typeface="Libre Franklin"/>
                <a:sym typeface="Libre Franklin"/>
              </a:defRPr>
            </a:lvl8pPr>
            <a:lvl9pPr indent="0" lvl="8" marL="0" algn="r">
              <a:spcBef>
                <a:spcPts val="0"/>
              </a:spcBef>
              <a:buNone/>
              <a:defRPr sz="1200">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NZ"/>
              <a:t>‹#›</a:t>
            </a:fld>
            <a:endParaRPr/>
          </a:p>
        </p:txBody>
      </p:sp>
      <p:sp>
        <p:nvSpPr>
          <p:cNvPr id="80" name="Google Shape;80;p10" title="Divider Bar"/>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marR="0" rtl="0" algn="l">
              <a:lnSpc>
                <a:spcPct val="89000"/>
              </a:lnSpc>
              <a:spcBef>
                <a:spcPts val="0"/>
              </a:spcBef>
              <a:spcAft>
                <a:spcPts val="0"/>
              </a:spcAft>
              <a:buClr>
                <a:schemeClr val="dk2"/>
              </a:buClr>
              <a:buSzPts val="4400"/>
              <a:buFont typeface="Libre Franklin"/>
              <a:buNone/>
              <a:defRPr b="0" i="0" sz="4400" u="none" cap="none" strike="noStrik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4000"/>
              </a:lnSpc>
              <a:spcBef>
                <a:spcPts val="1000"/>
              </a:spcBef>
              <a:spcAft>
                <a:spcPts val="0"/>
              </a:spcAft>
              <a:buClr>
                <a:schemeClr val="dk2"/>
              </a:buClr>
              <a:buSzPts val="2000"/>
              <a:buFont typeface="Libre Franklin"/>
              <a:buChar char="■"/>
              <a:defRPr b="0" i="0" sz="2000" u="none" cap="none" strike="noStrike">
                <a:solidFill>
                  <a:schemeClr val="dk2"/>
                </a:solidFill>
                <a:latin typeface="Libre Franklin"/>
                <a:ea typeface="Libre Franklin"/>
                <a:cs typeface="Libre Franklin"/>
                <a:sym typeface="Libre Franklin"/>
              </a:defRPr>
            </a:lvl1pPr>
            <a:lvl2pPr indent="-355600" lvl="1" marL="914400" marR="0" rtl="0" algn="l">
              <a:lnSpc>
                <a:spcPct val="94000"/>
              </a:lnSpc>
              <a:spcBef>
                <a:spcPts val="500"/>
              </a:spcBef>
              <a:spcAft>
                <a:spcPts val="0"/>
              </a:spcAft>
              <a:buClr>
                <a:schemeClr val="dk2"/>
              </a:buClr>
              <a:buSzPts val="2000"/>
              <a:buFont typeface="Libre Franklin"/>
              <a:buChar char="–"/>
              <a:defRPr b="0" i="1" sz="2000" u="none" cap="none" strike="noStrike">
                <a:solidFill>
                  <a:schemeClr val="dk2"/>
                </a:solidFill>
                <a:latin typeface="Libre Franklin"/>
                <a:ea typeface="Libre Franklin"/>
                <a:cs typeface="Libre Franklin"/>
                <a:sym typeface="Libre Franklin"/>
              </a:defRPr>
            </a:lvl2pPr>
            <a:lvl3pPr indent="-342900" lvl="2" marL="1371600" marR="0" rtl="0" algn="l">
              <a:lnSpc>
                <a:spcPct val="94000"/>
              </a:lnSpc>
              <a:spcBef>
                <a:spcPts val="500"/>
              </a:spcBef>
              <a:spcAft>
                <a:spcPts val="0"/>
              </a:spcAft>
              <a:buClr>
                <a:schemeClr val="dk2"/>
              </a:buClr>
              <a:buSzPts val="1800"/>
              <a:buFont typeface="Libre Franklin"/>
              <a:buChar char="■"/>
              <a:defRPr b="0" i="0" sz="1800" u="none" cap="none" strike="noStrike">
                <a:solidFill>
                  <a:schemeClr val="dk2"/>
                </a:solidFill>
                <a:latin typeface="Libre Franklin"/>
                <a:ea typeface="Libre Franklin"/>
                <a:cs typeface="Libre Franklin"/>
                <a:sym typeface="Libre Franklin"/>
              </a:defRPr>
            </a:lvl3pPr>
            <a:lvl4pPr indent="-342900" lvl="3" marL="1828800" marR="0" rtl="0" algn="l">
              <a:lnSpc>
                <a:spcPct val="94000"/>
              </a:lnSpc>
              <a:spcBef>
                <a:spcPts val="500"/>
              </a:spcBef>
              <a:spcAft>
                <a:spcPts val="0"/>
              </a:spcAft>
              <a:buClr>
                <a:schemeClr val="dk2"/>
              </a:buClr>
              <a:buSzPts val="1800"/>
              <a:buFont typeface="Libre Franklin"/>
              <a:buChar char="–"/>
              <a:defRPr b="0" i="1" sz="1800" u="none" cap="none" strike="noStrike">
                <a:solidFill>
                  <a:schemeClr val="dk2"/>
                </a:solidFill>
                <a:latin typeface="Libre Franklin"/>
                <a:ea typeface="Libre Franklin"/>
                <a:cs typeface="Libre Franklin"/>
                <a:sym typeface="Libre Franklin"/>
              </a:defRPr>
            </a:lvl4pPr>
            <a:lvl5pPr indent="-330200" lvl="4" marL="2286000" marR="0" rtl="0" algn="l">
              <a:lnSpc>
                <a:spcPct val="94000"/>
              </a:lnSpc>
              <a:spcBef>
                <a:spcPts val="500"/>
              </a:spcBef>
              <a:spcAft>
                <a:spcPts val="0"/>
              </a:spcAft>
              <a:buClr>
                <a:schemeClr val="dk2"/>
              </a:buClr>
              <a:buSzPts val="1600"/>
              <a:buFont typeface="Libre Franklin"/>
              <a:buChar char="■"/>
              <a:defRPr b="0" i="0" sz="1600" u="none" cap="none" strike="noStrike">
                <a:solidFill>
                  <a:schemeClr val="dk2"/>
                </a:solidFill>
                <a:latin typeface="Libre Franklin"/>
                <a:ea typeface="Libre Franklin"/>
                <a:cs typeface="Libre Franklin"/>
                <a:sym typeface="Libre Franklin"/>
              </a:defRPr>
            </a:lvl5pPr>
            <a:lvl6pPr indent="-330200" lvl="5" marL="2743200" marR="0" rtl="0" algn="l">
              <a:lnSpc>
                <a:spcPct val="94000"/>
              </a:lnSpc>
              <a:spcBef>
                <a:spcPts val="500"/>
              </a:spcBef>
              <a:spcAft>
                <a:spcPts val="0"/>
              </a:spcAft>
              <a:buClr>
                <a:schemeClr val="dk2"/>
              </a:buClr>
              <a:buSzPts val="1600"/>
              <a:buFont typeface="Libre Franklin"/>
              <a:buChar char="–"/>
              <a:defRPr b="0" i="1" sz="1600" u="none" cap="none" strike="noStrike">
                <a:solidFill>
                  <a:schemeClr val="dk2"/>
                </a:solidFill>
                <a:latin typeface="Libre Franklin"/>
                <a:ea typeface="Libre Franklin"/>
                <a:cs typeface="Libre Franklin"/>
                <a:sym typeface="Libre Franklin"/>
              </a:defRPr>
            </a:lvl6pPr>
            <a:lvl7pPr indent="-317500" lvl="6" marL="3200400" marR="0" rtl="0" algn="l">
              <a:lnSpc>
                <a:spcPct val="94000"/>
              </a:lnSpc>
              <a:spcBef>
                <a:spcPts val="500"/>
              </a:spcBef>
              <a:spcAft>
                <a:spcPts val="0"/>
              </a:spcAft>
              <a:buClr>
                <a:schemeClr val="dk2"/>
              </a:buClr>
              <a:buSzPts val="1400"/>
              <a:buFont typeface="Libre Franklin"/>
              <a:buChar char="■"/>
              <a:defRPr b="0" i="0" sz="1400" u="none" cap="none" strike="noStrike">
                <a:solidFill>
                  <a:schemeClr val="dk2"/>
                </a:solidFill>
                <a:latin typeface="Libre Franklin"/>
                <a:ea typeface="Libre Franklin"/>
                <a:cs typeface="Libre Franklin"/>
                <a:sym typeface="Libre Franklin"/>
              </a:defRPr>
            </a:lvl7pPr>
            <a:lvl8pPr indent="-317500" lvl="7" marL="3657600" marR="0" rtl="0" algn="l">
              <a:lnSpc>
                <a:spcPct val="94000"/>
              </a:lnSpc>
              <a:spcBef>
                <a:spcPts val="500"/>
              </a:spcBef>
              <a:spcAft>
                <a:spcPts val="0"/>
              </a:spcAft>
              <a:buClr>
                <a:schemeClr val="dk2"/>
              </a:buClr>
              <a:buSzPts val="1400"/>
              <a:buFont typeface="Libre Franklin"/>
              <a:buChar char="–"/>
              <a:defRPr b="0" i="1" sz="1400" u="none" cap="none" strike="noStrike">
                <a:solidFill>
                  <a:schemeClr val="dk2"/>
                </a:solidFill>
                <a:latin typeface="Libre Franklin"/>
                <a:ea typeface="Libre Franklin"/>
                <a:cs typeface="Libre Franklin"/>
                <a:sym typeface="Libre Franklin"/>
              </a:defRPr>
            </a:lvl8pPr>
            <a:lvl9pPr indent="-317500" lvl="8" marL="4114800" marR="0" rtl="0" algn="l">
              <a:lnSpc>
                <a:spcPct val="94000"/>
              </a:lnSpc>
              <a:spcBef>
                <a:spcPts val="500"/>
              </a:spcBef>
              <a:spcAft>
                <a:spcPts val="200"/>
              </a:spcAft>
              <a:buClr>
                <a:schemeClr val="dk2"/>
              </a:buClr>
              <a:buSzPts val="1400"/>
              <a:buFont typeface="Libre Franklin"/>
              <a:buChar char="■"/>
              <a:defRPr b="0" i="0" sz="1400" u="none" cap="none" strike="noStrike">
                <a:solidFill>
                  <a:schemeClr val="dk2"/>
                </a:solidFill>
                <a:latin typeface="Libre Franklin"/>
                <a:ea typeface="Libre Franklin"/>
                <a:cs typeface="Libre Franklin"/>
                <a:sym typeface="Libre Franklin"/>
              </a:defRPr>
            </a:lvl9pPr>
          </a:lstStyle>
          <a:p/>
        </p:txBody>
      </p:sp>
      <p:sp>
        <p:nvSpPr>
          <p:cNvPr id="12" name="Google Shape;12;p1"/>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13" name="Google Shape;13;p1"/>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14" name="Google Shape;14;p1"/>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marR="0" rt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marR="0" rt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marR="0" rt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marR="0" rt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marR="0" rt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marR="0" rt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marR="0" rt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marR="0" rt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NZ"/>
              <a:t>‹#›</a:t>
            </a:fld>
            <a:endParaRPr/>
          </a:p>
        </p:txBody>
      </p:sp>
      <p:sp>
        <p:nvSpPr>
          <p:cNvPr id="15" name="Google Shape;15;p1" title="Side bar"/>
          <p:cNvSpPr/>
          <p:nvPr/>
        </p:nvSpPr>
        <p:spPr>
          <a:xfrm>
            <a:off x="478095"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3"/>
          <p:cNvSpPr txBox="1"/>
          <p:nvPr>
            <p:ph type="ctrTitle"/>
          </p:nvPr>
        </p:nvSpPr>
        <p:spPr>
          <a:xfrm>
            <a:off x="1915128" y="1788454"/>
            <a:ext cx="8361229" cy="2098226"/>
          </a:xfrm>
          <a:prstGeom prst="rect">
            <a:avLst/>
          </a:prstGeom>
          <a:noFill/>
          <a:ln>
            <a:noFill/>
          </a:ln>
        </p:spPr>
        <p:txBody>
          <a:bodyPr anchorCtr="0" anchor="b" bIns="45700" lIns="91425" spcFirstLastPara="1" rIns="91425" wrap="square" tIns="45700">
            <a:noAutofit/>
          </a:bodyPr>
          <a:lstStyle/>
          <a:p>
            <a:pPr indent="0" lvl="0" marL="0" rtl="0" algn="ctr">
              <a:lnSpc>
                <a:spcPct val="89000"/>
              </a:lnSpc>
              <a:spcBef>
                <a:spcPts val="0"/>
              </a:spcBef>
              <a:spcAft>
                <a:spcPts val="0"/>
              </a:spcAft>
              <a:buClr>
                <a:schemeClr val="dk2"/>
              </a:buClr>
              <a:buSzPts val="7200"/>
              <a:buFont typeface="Libre Franklin"/>
              <a:buNone/>
            </a:pPr>
            <a:r>
              <a:rPr lang="en-NZ"/>
              <a:t>C# - SELECTION AND REPETITION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2"/>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If… ElseIF … Else</a:t>
            </a:r>
            <a:endParaRPr/>
          </a:p>
        </p:txBody>
      </p:sp>
      <p:sp>
        <p:nvSpPr>
          <p:cNvPr id="158" name="Google Shape;158;p22"/>
          <p:cNvSpPr txBox="1"/>
          <p:nvPr>
            <p:ph idx="1" type="body"/>
          </p:nvPr>
        </p:nvSpPr>
        <p:spPr>
          <a:xfrm>
            <a:off x="1371600" y="2286000"/>
            <a:ext cx="9601200" cy="45720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400"/>
              <a:buChar char="■"/>
            </a:pPr>
            <a:r>
              <a:rPr lang="en-NZ" sz="2400"/>
              <a:t>We can have more conditions in our statement. For the previous example we may want to check for the DRAW game case.</a:t>
            </a:r>
            <a:endParaRPr/>
          </a:p>
          <a:p>
            <a:pPr indent="-384048" lvl="0" marL="384048" rtl="0" algn="l">
              <a:lnSpc>
                <a:spcPct val="94000"/>
              </a:lnSpc>
              <a:spcBef>
                <a:spcPts val="1200"/>
              </a:spcBef>
              <a:spcAft>
                <a:spcPts val="0"/>
              </a:spcAft>
              <a:buClr>
                <a:schemeClr val="dk2"/>
              </a:buClr>
              <a:buSzPts val="2400"/>
              <a:buChar char="■"/>
            </a:pPr>
            <a:r>
              <a:rPr lang="en-NZ" sz="2400"/>
              <a:t>Our plan my look like:</a:t>
            </a:r>
            <a:endParaRPr/>
          </a:p>
          <a:p>
            <a:pPr indent="0" lvl="0" marL="0" rtl="0" algn="l">
              <a:lnSpc>
                <a:spcPct val="94000"/>
              </a:lnSpc>
              <a:spcBef>
                <a:spcPts val="1200"/>
              </a:spcBef>
              <a:spcAft>
                <a:spcPts val="0"/>
              </a:spcAft>
              <a:buClr>
                <a:schemeClr val="dk2"/>
              </a:buClr>
              <a:buSzPts val="2400"/>
              <a:buNone/>
            </a:pPr>
            <a:r>
              <a:rPr b="1" lang="en-NZ" sz="2400"/>
              <a:t>If (team1Score == team2Score)</a:t>
            </a:r>
            <a:endParaRPr/>
          </a:p>
          <a:p>
            <a:pPr indent="0" lvl="0" marL="0" rtl="0" algn="l">
              <a:lnSpc>
                <a:spcPct val="94000"/>
              </a:lnSpc>
              <a:spcBef>
                <a:spcPts val="1200"/>
              </a:spcBef>
              <a:spcAft>
                <a:spcPts val="0"/>
              </a:spcAft>
              <a:buClr>
                <a:schemeClr val="dk2"/>
              </a:buClr>
              <a:buSzPts val="2400"/>
              <a:buNone/>
            </a:pPr>
            <a:r>
              <a:rPr b="1" lang="en-NZ" sz="2400"/>
              <a:t>	print message “It was a draw”</a:t>
            </a:r>
            <a:endParaRPr/>
          </a:p>
          <a:p>
            <a:pPr indent="0" lvl="0" marL="0" rtl="0" algn="l">
              <a:lnSpc>
                <a:spcPct val="94000"/>
              </a:lnSpc>
              <a:spcBef>
                <a:spcPts val="1200"/>
              </a:spcBef>
              <a:spcAft>
                <a:spcPts val="0"/>
              </a:spcAft>
              <a:buClr>
                <a:schemeClr val="dk2"/>
              </a:buClr>
              <a:buSzPts val="2400"/>
              <a:buNone/>
            </a:pPr>
            <a:r>
              <a:rPr b="1" lang="en-NZ" sz="2400"/>
              <a:t>ElseIf (team1Score &lt; team2Score)</a:t>
            </a:r>
            <a:endParaRPr/>
          </a:p>
          <a:p>
            <a:pPr indent="0" lvl="0" marL="0" rtl="0" algn="l">
              <a:lnSpc>
                <a:spcPct val="94000"/>
              </a:lnSpc>
              <a:spcBef>
                <a:spcPts val="1200"/>
              </a:spcBef>
              <a:spcAft>
                <a:spcPts val="0"/>
              </a:spcAft>
              <a:buClr>
                <a:schemeClr val="dk2"/>
              </a:buClr>
              <a:buSzPts val="2400"/>
              <a:buNone/>
            </a:pPr>
            <a:r>
              <a:rPr b="1" lang="en-NZ" sz="2400"/>
              <a:t>	print message “Team 2 won”</a:t>
            </a:r>
            <a:endParaRPr/>
          </a:p>
          <a:p>
            <a:pPr indent="0" lvl="0" marL="0" rtl="0" algn="l">
              <a:lnSpc>
                <a:spcPct val="94000"/>
              </a:lnSpc>
              <a:spcBef>
                <a:spcPts val="1200"/>
              </a:spcBef>
              <a:spcAft>
                <a:spcPts val="0"/>
              </a:spcAft>
              <a:buClr>
                <a:schemeClr val="dk2"/>
              </a:buClr>
              <a:buSzPts val="2400"/>
              <a:buNone/>
            </a:pPr>
            <a:r>
              <a:rPr b="1" lang="en-NZ" sz="2400"/>
              <a:t>Else</a:t>
            </a:r>
            <a:endParaRPr/>
          </a:p>
          <a:p>
            <a:pPr indent="0" lvl="0" marL="0" rtl="0" algn="l">
              <a:lnSpc>
                <a:spcPct val="94000"/>
              </a:lnSpc>
              <a:spcBef>
                <a:spcPts val="1200"/>
              </a:spcBef>
              <a:spcAft>
                <a:spcPts val="0"/>
              </a:spcAft>
              <a:buClr>
                <a:schemeClr val="dk2"/>
              </a:buClr>
              <a:buSzPts val="2400"/>
              <a:buNone/>
            </a:pPr>
            <a:r>
              <a:rPr b="1" lang="en-NZ" sz="2400"/>
              <a:t>	print message “Team 1 won”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3"/>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Try this:</a:t>
            </a:r>
            <a:endParaRPr/>
          </a:p>
        </p:txBody>
      </p:sp>
      <p:sp>
        <p:nvSpPr>
          <p:cNvPr id="165" name="Google Shape;165;p23"/>
          <p:cNvSpPr txBox="1"/>
          <p:nvPr>
            <p:ph idx="1" type="body"/>
          </p:nvPr>
        </p:nvSpPr>
        <p:spPr>
          <a:xfrm>
            <a:off x="1371600" y="1676400"/>
            <a:ext cx="9601200" cy="28575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400"/>
              <a:buChar char="■"/>
            </a:pPr>
            <a:r>
              <a:rPr lang="en-NZ" sz="2400"/>
              <a:t>In NZ when you are caught driving over the speed limit you are given demerit points, once you reach 100 points or more you lose your drivers licence. Create a program which asks the user what the speed limit is and the speed the offender was going. It then prints out how many demerit points they are given for this offence.</a:t>
            </a:r>
            <a:endParaRPr/>
          </a:p>
          <a:p>
            <a:pPr indent="-384048" lvl="0" marL="384048" rtl="0" algn="l">
              <a:lnSpc>
                <a:spcPct val="94000"/>
              </a:lnSpc>
              <a:spcBef>
                <a:spcPts val="1200"/>
              </a:spcBef>
              <a:spcAft>
                <a:spcPts val="0"/>
              </a:spcAft>
              <a:buClr>
                <a:schemeClr val="dk2"/>
              </a:buClr>
              <a:buSzPts val="2400"/>
              <a:buChar char="■"/>
            </a:pPr>
            <a:r>
              <a:rPr lang="en-NZ" sz="2400"/>
              <a:t>The following is a summary of the demerit points for speeds.</a:t>
            </a:r>
            <a:endParaRPr/>
          </a:p>
        </p:txBody>
      </p:sp>
      <p:graphicFrame>
        <p:nvGraphicFramePr>
          <p:cNvPr id="166" name="Google Shape;166;p23"/>
          <p:cNvGraphicFramePr/>
          <p:nvPr/>
        </p:nvGraphicFramePr>
        <p:xfrm>
          <a:off x="2603500" y="4171950"/>
          <a:ext cx="3000000" cy="3000000"/>
        </p:xfrm>
        <a:graphic>
          <a:graphicData uri="http://schemas.openxmlformats.org/drawingml/2006/table">
            <a:tbl>
              <a:tblPr bandRow="1" firstRow="1">
                <a:noFill/>
                <a:tableStyleId>{7797F908-B691-4093-A13B-75A94D11F629}</a:tableStyleId>
              </a:tblPr>
              <a:tblGrid>
                <a:gridCol w="3203575"/>
                <a:gridCol w="3203575"/>
              </a:tblGrid>
              <a:tr h="396875">
                <a:tc>
                  <a:txBody>
                    <a:bodyPr/>
                    <a:lstStyle/>
                    <a:p>
                      <a:pPr indent="0" lvl="0" marL="0" marR="0" rtl="0" algn="l">
                        <a:spcBef>
                          <a:spcPts val="0"/>
                        </a:spcBef>
                        <a:spcAft>
                          <a:spcPts val="0"/>
                        </a:spcAft>
                        <a:buNone/>
                      </a:pPr>
                      <a:r>
                        <a:rPr lang="en-NZ" sz="2000" u="none" cap="none" strike="noStrike"/>
                        <a:t>Speed (over the limit)</a:t>
                      </a:r>
                      <a:endParaRPr sz="2000"/>
                    </a:p>
                  </a:txBody>
                  <a:tcPr marT="45725" marB="45725" marR="91450" marL="91450"/>
                </a:tc>
                <a:tc>
                  <a:txBody>
                    <a:bodyPr/>
                    <a:lstStyle/>
                    <a:p>
                      <a:pPr indent="0" lvl="0" marL="0" marR="0" rtl="0" algn="ctr">
                        <a:spcBef>
                          <a:spcPts val="0"/>
                        </a:spcBef>
                        <a:spcAft>
                          <a:spcPts val="0"/>
                        </a:spcAft>
                        <a:buNone/>
                      </a:pPr>
                      <a:r>
                        <a:rPr lang="en-NZ" sz="2000"/>
                        <a:t>Points</a:t>
                      </a:r>
                      <a:endParaRPr/>
                    </a:p>
                  </a:txBody>
                  <a:tcPr marT="45725" marB="45725" marR="91450" marL="91450"/>
                </a:tc>
              </a:tr>
              <a:tr h="396875">
                <a:tc>
                  <a:txBody>
                    <a:bodyPr/>
                    <a:lstStyle/>
                    <a:p>
                      <a:pPr indent="0" lvl="0" marL="0" marR="0" rtl="0" algn="l">
                        <a:spcBef>
                          <a:spcPts val="0"/>
                        </a:spcBef>
                        <a:spcAft>
                          <a:spcPts val="0"/>
                        </a:spcAft>
                        <a:buNone/>
                      </a:pPr>
                      <a:r>
                        <a:rPr lang="en-NZ" sz="2000"/>
                        <a:t>Less than 10 km/h</a:t>
                      </a:r>
                      <a:endParaRPr/>
                    </a:p>
                  </a:txBody>
                  <a:tcPr marT="45725" marB="45725" marR="91450" marL="91450"/>
                </a:tc>
                <a:tc>
                  <a:txBody>
                    <a:bodyPr/>
                    <a:lstStyle/>
                    <a:p>
                      <a:pPr indent="0" lvl="0" marL="0" marR="0" rtl="0" algn="ctr">
                        <a:spcBef>
                          <a:spcPts val="0"/>
                        </a:spcBef>
                        <a:spcAft>
                          <a:spcPts val="0"/>
                        </a:spcAft>
                        <a:buNone/>
                      </a:pPr>
                      <a:r>
                        <a:rPr lang="en-NZ" sz="2000"/>
                        <a:t>10</a:t>
                      </a:r>
                      <a:endParaRPr/>
                    </a:p>
                  </a:txBody>
                  <a:tcPr marT="45725" marB="45725" marR="91450" marL="91450"/>
                </a:tc>
              </a:tr>
              <a:tr h="396875">
                <a:tc>
                  <a:txBody>
                    <a:bodyPr/>
                    <a:lstStyle/>
                    <a:p>
                      <a:pPr indent="0" lvl="0" marL="0" marR="0" rtl="0" algn="l">
                        <a:spcBef>
                          <a:spcPts val="0"/>
                        </a:spcBef>
                        <a:spcAft>
                          <a:spcPts val="0"/>
                        </a:spcAft>
                        <a:buNone/>
                      </a:pPr>
                      <a:r>
                        <a:rPr lang="en-NZ" sz="2000"/>
                        <a:t>11-20</a:t>
                      </a:r>
                      <a:r>
                        <a:rPr lang="en-NZ" sz="2000"/>
                        <a:t> km/h</a:t>
                      </a:r>
                      <a:endParaRPr sz="2000"/>
                    </a:p>
                  </a:txBody>
                  <a:tcPr marT="45725" marB="45725" marR="91450" marL="91450"/>
                </a:tc>
                <a:tc>
                  <a:txBody>
                    <a:bodyPr/>
                    <a:lstStyle/>
                    <a:p>
                      <a:pPr indent="0" lvl="0" marL="0" marR="0" rtl="0" algn="ctr">
                        <a:spcBef>
                          <a:spcPts val="0"/>
                        </a:spcBef>
                        <a:spcAft>
                          <a:spcPts val="0"/>
                        </a:spcAft>
                        <a:buNone/>
                      </a:pPr>
                      <a:r>
                        <a:rPr lang="en-NZ" sz="2000"/>
                        <a:t>20</a:t>
                      </a:r>
                      <a:endParaRPr/>
                    </a:p>
                  </a:txBody>
                  <a:tcPr marT="45725" marB="45725" marR="91450" marL="91450"/>
                </a:tc>
              </a:tr>
              <a:tr h="396875">
                <a:tc>
                  <a:txBody>
                    <a:bodyPr/>
                    <a:lstStyle/>
                    <a:p>
                      <a:pPr indent="0" lvl="0" marL="0" marR="0" rtl="0" algn="l">
                        <a:spcBef>
                          <a:spcPts val="0"/>
                        </a:spcBef>
                        <a:spcAft>
                          <a:spcPts val="0"/>
                        </a:spcAft>
                        <a:buNone/>
                      </a:pPr>
                      <a:r>
                        <a:rPr lang="en-NZ" sz="2000"/>
                        <a:t>21-30 km/h</a:t>
                      </a:r>
                      <a:endParaRPr/>
                    </a:p>
                  </a:txBody>
                  <a:tcPr marT="45725" marB="45725" marR="91450" marL="91450"/>
                </a:tc>
                <a:tc>
                  <a:txBody>
                    <a:bodyPr/>
                    <a:lstStyle/>
                    <a:p>
                      <a:pPr indent="0" lvl="0" marL="0" marR="0" rtl="0" algn="ctr">
                        <a:spcBef>
                          <a:spcPts val="0"/>
                        </a:spcBef>
                        <a:spcAft>
                          <a:spcPts val="0"/>
                        </a:spcAft>
                        <a:buNone/>
                      </a:pPr>
                      <a:r>
                        <a:rPr lang="en-NZ" sz="2000"/>
                        <a:t>35</a:t>
                      </a:r>
                      <a:endParaRPr/>
                    </a:p>
                  </a:txBody>
                  <a:tcPr marT="45725" marB="45725" marR="91450" marL="91450"/>
                </a:tc>
              </a:tr>
              <a:tr h="396875">
                <a:tc>
                  <a:txBody>
                    <a:bodyPr/>
                    <a:lstStyle/>
                    <a:p>
                      <a:pPr indent="0" lvl="0" marL="0" marR="0" rtl="0" algn="l">
                        <a:spcBef>
                          <a:spcPts val="0"/>
                        </a:spcBef>
                        <a:spcAft>
                          <a:spcPts val="0"/>
                        </a:spcAft>
                        <a:buNone/>
                      </a:pPr>
                      <a:r>
                        <a:rPr lang="en-NZ" sz="2000"/>
                        <a:t>31-35 km/h</a:t>
                      </a:r>
                      <a:endParaRPr/>
                    </a:p>
                  </a:txBody>
                  <a:tcPr marT="45725" marB="45725" marR="91450" marL="91450"/>
                </a:tc>
                <a:tc>
                  <a:txBody>
                    <a:bodyPr/>
                    <a:lstStyle/>
                    <a:p>
                      <a:pPr indent="0" lvl="0" marL="0" marR="0" rtl="0" algn="ctr">
                        <a:spcBef>
                          <a:spcPts val="0"/>
                        </a:spcBef>
                        <a:spcAft>
                          <a:spcPts val="0"/>
                        </a:spcAft>
                        <a:buNone/>
                      </a:pPr>
                      <a:r>
                        <a:rPr lang="en-NZ" sz="2000"/>
                        <a:t>40</a:t>
                      </a:r>
                      <a:endParaRPr/>
                    </a:p>
                  </a:txBody>
                  <a:tcPr marT="45725" marB="45725" marR="91450" marL="91450"/>
                </a:tc>
              </a:tr>
              <a:tr h="396875">
                <a:tc>
                  <a:txBody>
                    <a:bodyPr/>
                    <a:lstStyle/>
                    <a:p>
                      <a:pPr indent="0" lvl="0" marL="0" marR="0" rtl="0" algn="l">
                        <a:spcBef>
                          <a:spcPts val="0"/>
                        </a:spcBef>
                        <a:spcAft>
                          <a:spcPts val="0"/>
                        </a:spcAft>
                        <a:buNone/>
                      </a:pPr>
                      <a:r>
                        <a:rPr lang="en-NZ" sz="2000"/>
                        <a:t>More than 35 km/h</a:t>
                      </a:r>
                      <a:endParaRPr/>
                    </a:p>
                  </a:txBody>
                  <a:tcPr marT="45725" marB="45725" marR="91450" marL="91450"/>
                </a:tc>
                <a:tc>
                  <a:txBody>
                    <a:bodyPr/>
                    <a:lstStyle/>
                    <a:p>
                      <a:pPr indent="0" lvl="0" marL="0" marR="0" rtl="0" algn="ctr">
                        <a:spcBef>
                          <a:spcPts val="0"/>
                        </a:spcBef>
                        <a:spcAft>
                          <a:spcPts val="0"/>
                        </a:spcAft>
                        <a:buNone/>
                      </a:pPr>
                      <a:r>
                        <a:rPr lang="en-NZ" sz="2000"/>
                        <a:t>50</a:t>
                      </a:r>
                      <a:endParaRPr/>
                    </a:p>
                  </a:txBody>
                  <a:tcPr marT="45725" marB="45725" marR="91450" marL="9145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24"/>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Checking two conditions at once</a:t>
            </a:r>
            <a:endParaRPr/>
          </a:p>
        </p:txBody>
      </p:sp>
      <p:sp>
        <p:nvSpPr>
          <p:cNvPr id="172" name="Google Shape;172;p24"/>
          <p:cNvSpPr txBox="1"/>
          <p:nvPr>
            <p:ph idx="1" type="body"/>
          </p:nvPr>
        </p:nvSpPr>
        <p:spPr>
          <a:xfrm>
            <a:off x="1371600" y="1790700"/>
            <a:ext cx="9601200" cy="40767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000"/>
              <a:buChar char="■"/>
            </a:pPr>
            <a:r>
              <a:rPr lang="en-NZ"/>
              <a:t>There are 3 logical operators which can be used in a conditional statement these are:</a:t>
            </a:r>
            <a:endParaRPr/>
          </a:p>
          <a:p>
            <a:pPr indent="-384048" lvl="1" marL="914400" rtl="0" algn="l">
              <a:lnSpc>
                <a:spcPct val="94000"/>
              </a:lnSpc>
              <a:spcBef>
                <a:spcPts val="700"/>
              </a:spcBef>
              <a:spcAft>
                <a:spcPts val="0"/>
              </a:spcAft>
              <a:buClr>
                <a:schemeClr val="dk2"/>
              </a:buClr>
              <a:buSzPts val="2000"/>
              <a:buChar char="–"/>
            </a:pPr>
            <a:r>
              <a:rPr lang="en-NZ"/>
              <a:t>Logical AND 	&amp;&amp;	(both statement must be true)</a:t>
            </a:r>
            <a:endParaRPr/>
          </a:p>
          <a:p>
            <a:pPr indent="-384048" lvl="1" marL="914400" rtl="0" algn="l">
              <a:lnSpc>
                <a:spcPct val="94000"/>
              </a:lnSpc>
              <a:spcBef>
                <a:spcPts val="700"/>
              </a:spcBef>
              <a:spcAft>
                <a:spcPts val="0"/>
              </a:spcAft>
              <a:buClr>
                <a:schemeClr val="dk2"/>
              </a:buClr>
              <a:buSzPts val="2000"/>
              <a:buChar char="–"/>
            </a:pPr>
            <a:r>
              <a:rPr lang="en-NZ"/>
              <a:t>Logical OR	||	(one statement must be true)</a:t>
            </a:r>
            <a:endParaRPr/>
          </a:p>
          <a:p>
            <a:pPr indent="-384048" lvl="1" marL="914400" rtl="0" algn="l">
              <a:lnSpc>
                <a:spcPct val="94000"/>
              </a:lnSpc>
              <a:spcBef>
                <a:spcPts val="700"/>
              </a:spcBef>
              <a:spcAft>
                <a:spcPts val="0"/>
              </a:spcAft>
              <a:buClr>
                <a:schemeClr val="dk2"/>
              </a:buClr>
              <a:buSzPts val="2000"/>
              <a:buChar char="–"/>
            </a:pPr>
            <a:r>
              <a:rPr lang="en-NZ"/>
              <a:t>Logical NOT	!	(statement isn’t true)</a:t>
            </a:r>
            <a:endParaRPr/>
          </a:p>
          <a:p>
            <a:pPr indent="-257048" lvl="1" marL="914400" rtl="0" algn="l">
              <a:lnSpc>
                <a:spcPct val="94000"/>
              </a:lnSpc>
              <a:spcBef>
                <a:spcPts val="700"/>
              </a:spcBef>
              <a:spcAft>
                <a:spcPts val="0"/>
              </a:spcAft>
              <a:buClr>
                <a:schemeClr val="dk2"/>
              </a:buClr>
              <a:buSzPts val="2000"/>
              <a:buNone/>
            </a:pPr>
            <a:r>
              <a:t/>
            </a:r>
            <a:endParaRPr/>
          </a:p>
          <a:p>
            <a:pPr indent="-384048" lvl="0" marL="384048" rtl="0" algn="l">
              <a:lnSpc>
                <a:spcPct val="94000"/>
              </a:lnSpc>
              <a:spcBef>
                <a:spcPts val="1200"/>
              </a:spcBef>
              <a:spcAft>
                <a:spcPts val="0"/>
              </a:spcAft>
              <a:buClr>
                <a:schemeClr val="dk2"/>
              </a:buClr>
              <a:buSzPts val="2000"/>
              <a:buChar char="■"/>
            </a:pPr>
            <a:r>
              <a:rPr lang="en-NZ"/>
              <a:t>Imagine the conditions:</a:t>
            </a:r>
            <a:endParaRPr/>
          </a:p>
          <a:p>
            <a:pPr indent="-384048" lvl="1" marL="914400" rtl="0" algn="l">
              <a:lnSpc>
                <a:spcPct val="94000"/>
              </a:lnSpc>
              <a:spcBef>
                <a:spcPts val="700"/>
              </a:spcBef>
              <a:spcAft>
                <a:spcPts val="0"/>
              </a:spcAft>
              <a:buClr>
                <a:schemeClr val="dk2"/>
              </a:buClr>
              <a:buSzPts val="2000"/>
              <a:buChar char="–"/>
            </a:pPr>
            <a:r>
              <a:rPr lang="en-NZ"/>
              <a:t>The school pool is only used on Fridays, some weeks you have PE on a Friday and some you don’t. Check if its Friday AND you have PE</a:t>
            </a:r>
            <a:endParaRPr/>
          </a:p>
          <a:p>
            <a:pPr indent="-384048" lvl="1" marL="914400" rtl="0" algn="l">
              <a:lnSpc>
                <a:spcPct val="94000"/>
              </a:lnSpc>
              <a:spcBef>
                <a:spcPts val="700"/>
              </a:spcBef>
              <a:spcAft>
                <a:spcPts val="0"/>
              </a:spcAft>
              <a:buClr>
                <a:schemeClr val="dk2"/>
              </a:buClr>
              <a:buSzPts val="2000"/>
              <a:buChar char="–"/>
            </a:pPr>
            <a:r>
              <a:rPr lang="en-NZ"/>
              <a:t>The game character explodes when it hits a wall OR a tree</a:t>
            </a:r>
            <a:endParaRPr/>
          </a:p>
          <a:p>
            <a:pPr indent="-384048" lvl="1" marL="914400" rtl="0" algn="l">
              <a:lnSpc>
                <a:spcPct val="94000"/>
              </a:lnSpc>
              <a:spcBef>
                <a:spcPts val="700"/>
              </a:spcBef>
              <a:spcAft>
                <a:spcPts val="0"/>
              </a:spcAft>
              <a:buClr>
                <a:schemeClr val="dk2"/>
              </a:buClr>
              <a:buSzPts val="2000"/>
              <a:buChar char="–"/>
            </a:pPr>
            <a:r>
              <a:rPr lang="en-NZ"/>
              <a:t>The person gets an email if they have NOT paid.</a:t>
            </a:r>
            <a:endParaRPr/>
          </a:p>
          <a:p>
            <a:pPr indent="-257048" lvl="0" marL="384048" rtl="0" algn="l">
              <a:lnSpc>
                <a:spcPct val="94000"/>
              </a:lnSpc>
              <a:spcBef>
                <a:spcPts val="1200"/>
              </a:spcBef>
              <a:spcAft>
                <a:spcPts val="0"/>
              </a:spcAft>
              <a:buClr>
                <a:schemeClr val="dk2"/>
              </a:buClr>
              <a:buSzPts val="20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5"/>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Try this</a:t>
            </a:r>
            <a:endParaRPr/>
          </a:p>
        </p:txBody>
      </p:sp>
      <p:sp>
        <p:nvSpPr>
          <p:cNvPr id="179" name="Google Shape;179;p25"/>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400"/>
              <a:buChar char="■"/>
            </a:pPr>
            <a:r>
              <a:rPr lang="en-NZ" sz="2400"/>
              <a:t>How many ways can you write:</a:t>
            </a:r>
            <a:endParaRPr/>
          </a:p>
          <a:p>
            <a:pPr indent="-384048" lvl="1" marL="914400" rtl="0" algn="l">
              <a:lnSpc>
                <a:spcPct val="94000"/>
              </a:lnSpc>
              <a:spcBef>
                <a:spcPts val="700"/>
              </a:spcBef>
              <a:spcAft>
                <a:spcPts val="0"/>
              </a:spcAft>
              <a:buClr>
                <a:schemeClr val="dk2"/>
              </a:buClr>
              <a:buSzPts val="2400"/>
              <a:buChar char="–"/>
            </a:pPr>
            <a:r>
              <a:rPr lang="en-NZ" sz="2400"/>
              <a:t>points &gt; 9 &amp;&amp; points &lt; 11</a:t>
            </a:r>
            <a:endParaRPr/>
          </a:p>
          <a:p>
            <a:pPr indent="0" lvl="1" marL="530352" rtl="0" algn="l">
              <a:lnSpc>
                <a:spcPct val="94000"/>
              </a:lnSpc>
              <a:spcBef>
                <a:spcPts val="700"/>
              </a:spcBef>
              <a:spcAft>
                <a:spcPts val="0"/>
              </a:spcAft>
              <a:buClr>
                <a:schemeClr val="dk2"/>
              </a:buClr>
              <a:buSzPts val="2400"/>
              <a:buNone/>
            </a:pPr>
            <a:r>
              <a:rPr lang="en-NZ" sz="2400"/>
              <a:t>		assume that points is always an Integer</a:t>
            </a:r>
            <a:endParaRPr sz="2200"/>
          </a:p>
          <a:p>
            <a:pPr indent="-231648" lvl="1" marL="914400" rtl="0" algn="l">
              <a:lnSpc>
                <a:spcPct val="94000"/>
              </a:lnSpc>
              <a:spcBef>
                <a:spcPts val="700"/>
              </a:spcBef>
              <a:spcAft>
                <a:spcPts val="0"/>
              </a:spcAft>
              <a:buClr>
                <a:schemeClr val="dk2"/>
              </a:buClr>
              <a:buSzPts val="2400"/>
              <a:buNone/>
            </a:pPr>
            <a:r>
              <a:t/>
            </a:r>
            <a:endParaRPr sz="2400"/>
          </a:p>
          <a:p>
            <a:pPr indent="-384048" lvl="0" marL="384048" rtl="0" algn="l">
              <a:lnSpc>
                <a:spcPct val="94000"/>
              </a:lnSpc>
              <a:spcBef>
                <a:spcPts val="1200"/>
              </a:spcBef>
              <a:spcAft>
                <a:spcPts val="0"/>
              </a:spcAft>
              <a:buClr>
                <a:schemeClr val="dk2"/>
              </a:buClr>
              <a:buSzPts val="2400"/>
              <a:buChar char="■"/>
            </a:pPr>
            <a:r>
              <a:rPr lang="en-NZ" sz="2400"/>
              <a:t>There are no right or wrong answers to how you code this. Sometimes its better to have more code if it makes it clearer to read.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6"/>
          <p:cNvSpPr txBox="1"/>
          <p:nvPr>
            <p:ph type="title"/>
          </p:nvPr>
        </p:nvSpPr>
        <p:spPr>
          <a:xfrm>
            <a:off x="1371600" y="20955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Testing</a:t>
            </a:r>
            <a:endParaRPr/>
          </a:p>
        </p:txBody>
      </p:sp>
      <p:sp>
        <p:nvSpPr>
          <p:cNvPr id="186" name="Google Shape;186;p26"/>
          <p:cNvSpPr txBox="1"/>
          <p:nvPr>
            <p:ph idx="1" type="body"/>
          </p:nvPr>
        </p:nvSpPr>
        <p:spPr>
          <a:xfrm>
            <a:off x="1371600" y="952500"/>
            <a:ext cx="9601200" cy="436245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000"/>
              <a:buChar char="■"/>
            </a:pPr>
            <a:r>
              <a:rPr lang="en-NZ"/>
              <a:t>You should always test your programs on a range of cases. Formal testing, such as for your assessments, may require documentation.</a:t>
            </a:r>
            <a:endParaRPr/>
          </a:p>
          <a:p>
            <a:pPr indent="-384048" lvl="0" marL="384048" rtl="0" algn="l">
              <a:lnSpc>
                <a:spcPct val="94000"/>
              </a:lnSpc>
              <a:spcBef>
                <a:spcPts val="1200"/>
              </a:spcBef>
              <a:spcAft>
                <a:spcPts val="0"/>
              </a:spcAft>
              <a:buClr>
                <a:schemeClr val="dk2"/>
              </a:buClr>
              <a:buSzPts val="2000"/>
              <a:buChar char="■"/>
            </a:pPr>
            <a:r>
              <a:rPr lang="en-NZ"/>
              <a:t>For large programs which require several inputs you should write test cases for every input occasion.</a:t>
            </a:r>
            <a:endParaRPr/>
          </a:p>
          <a:p>
            <a:pPr indent="-384048" lvl="0" marL="384048" rtl="0" algn="l">
              <a:lnSpc>
                <a:spcPct val="94000"/>
              </a:lnSpc>
              <a:spcBef>
                <a:spcPts val="1200"/>
              </a:spcBef>
              <a:spcAft>
                <a:spcPts val="0"/>
              </a:spcAft>
              <a:buClr>
                <a:schemeClr val="dk2"/>
              </a:buClr>
              <a:buSzPts val="2000"/>
              <a:buChar char="■"/>
            </a:pPr>
            <a:r>
              <a:rPr lang="en-NZ"/>
              <a:t>Below is an example of how you might test “On a school day my alarm goes off at 6am on a weekend my alarm goes off at 8am, when I enter the day (a number 1-7, 1 being Monday) the program tells me what time to set my alarm”</a:t>
            </a:r>
            <a:endParaRPr/>
          </a:p>
          <a:p>
            <a:pPr indent="-257048" lvl="0" marL="384048" rtl="0" algn="l">
              <a:lnSpc>
                <a:spcPct val="94000"/>
              </a:lnSpc>
              <a:spcBef>
                <a:spcPts val="1200"/>
              </a:spcBef>
              <a:spcAft>
                <a:spcPts val="0"/>
              </a:spcAft>
              <a:buClr>
                <a:schemeClr val="dk2"/>
              </a:buClr>
              <a:buSzPts val="2000"/>
              <a:buNone/>
            </a:pPr>
            <a:r>
              <a:t/>
            </a:r>
            <a:endParaRPr/>
          </a:p>
        </p:txBody>
      </p:sp>
      <p:graphicFrame>
        <p:nvGraphicFramePr>
          <p:cNvPr id="187" name="Google Shape;187;p26"/>
          <p:cNvGraphicFramePr/>
          <p:nvPr/>
        </p:nvGraphicFramePr>
        <p:xfrm>
          <a:off x="1803400" y="3749040"/>
          <a:ext cx="3000000" cy="3000000"/>
        </p:xfrm>
        <a:graphic>
          <a:graphicData uri="http://schemas.openxmlformats.org/drawingml/2006/table">
            <a:tbl>
              <a:tblPr bandRow="1" firstRow="1">
                <a:noFill/>
                <a:tableStyleId>{7797F908-B691-4093-A13B-75A94D11F629}</a:tableStyleId>
              </a:tblPr>
              <a:tblGrid>
                <a:gridCol w="2335225"/>
                <a:gridCol w="2335225"/>
                <a:gridCol w="2335225"/>
                <a:gridCol w="2335225"/>
              </a:tblGrid>
              <a:tr h="518575">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NZ" sz="1800"/>
                        <a:t>Input</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Libre Franklin"/>
                        <a:buNone/>
                      </a:pPr>
                      <a:r>
                        <a:rPr lang="en-NZ" sz="1800"/>
                        <a:t>Expected output</a:t>
                      </a:r>
                      <a:endParaRPr/>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Libre Franklin"/>
                        <a:buNone/>
                      </a:pPr>
                      <a:r>
                        <a:rPr lang="en-NZ" sz="1800"/>
                        <a:t>Actual Output</a:t>
                      </a:r>
                      <a:endParaRPr/>
                    </a:p>
                    <a:p>
                      <a:pPr indent="0" lvl="0" marL="0" marR="0" rtl="0" algn="l">
                        <a:spcBef>
                          <a:spcPts val="0"/>
                        </a:spcBef>
                        <a:spcAft>
                          <a:spcPts val="0"/>
                        </a:spcAft>
                        <a:buNone/>
                      </a:pPr>
                      <a:r>
                        <a:t/>
                      </a:r>
                      <a:endParaRPr sz="1800"/>
                    </a:p>
                  </a:txBody>
                  <a:tcPr marT="45725" marB="45725" marR="91450" marL="91450"/>
                </a:tc>
              </a:tr>
              <a:tr h="518575">
                <a:tc>
                  <a:txBody>
                    <a:bodyPr/>
                    <a:lstStyle/>
                    <a:p>
                      <a:pPr indent="0" lvl="0" marL="0" marR="0" rtl="0" algn="l">
                        <a:spcBef>
                          <a:spcPts val="0"/>
                        </a:spcBef>
                        <a:spcAft>
                          <a:spcPts val="0"/>
                        </a:spcAft>
                        <a:buNone/>
                      </a:pPr>
                      <a:r>
                        <a:rPr lang="en-NZ" sz="1800"/>
                        <a:t>Expected</a:t>
                      </a:r>
                      <a:endParaRPr/>
                    </a:p>
                  </a:txBody>
                  <a:tcPr marT="45725" marB="45725" marR="91450" marL="91450"/>
                </a:tc>
                <a:tc>
                  <a:txBody>
                    <a:bodyPr/>
                    <a:lstStyle/>
                    <a:p>
                      <a:pPr indent="0" lvl="0" marL="0" marR="0" rtl="0" algn="l">
                        <a:spcBef>
                          <a:spcPts val="0"/>
                        </a:spcBef>
                        <a:spcAft>
                          <a:spcPts val="0"/>
                        </a:spcAft>
                        <a:buNone/>
                      </a:pPr>
                      <a:r>
                        <a:rPr lang="en-NZ" sz="1800"/>
                        <a:t>2</a:t>
                      </a:r>
                      <a:endParaRPr/>
                    </a:p>
                    <a:p>
                      <a:pPr indent="0" lvl="0" marL="0" marR="0" rtl="0" algn="l">
                        <a:spcBef>
                          <a:spcPts val="0"/>
                        </a:spcBef>
                        <a:spcAft>
                          <a:spcPts val="0"/>
                        </a:spcAft>
                        <a:buNone/>
                      </a:pPr>
                      <a:r>
                        <a:rPr lang="en-NZ" sz="1800"/>
                        <a:t>3</a:t>
                      </a:r>
                      <a:endParaRPr/>
                    </a:p>
                  </a:txBody>
                  <a:tcPr marT="45725" marB="45725" marR="91450" marL="91450"/>
                </a:tc>
                <a:tc>
                  <a:txBody>
                    <a:bodyPr/>
                    <a:lstStyle/>
                    <a:p>
                      <a:pPr indent="0" lvl="0" marL="0" marR="0" rtl="0" algn="l">
                        <a:spcBef>
                          <a:spcPts val="0"/>
                        </a:spcBef>
                        <a:spcAft>
                          <a:spcPts val="0"/>
                        </a:spcAft>
                        <a:buNone/>
                      </a:pPr>
                      <a:r>
                        <a:rPr lang="en-NZ" sz="1800"/>
                        <a:t>6am</a:t>
                      </a:r>
                      <a:endParaRPr/>
                    </a:p>
                    <a:p>
                      <a:pPr indent="0" lvl="0" marL="0" marR="0" rtl="0" algn="l">
                        <a:lnSpc>
                          <a:spcPct val="100000"/>
                        </a:lnSpc>
                        <a:spcBef>
                          <a:spcPts val="0"/>
                        </a:spcBef>
                        <a:spcAft>
                          <a:spcPts val="0"/>
                        </a:spcAft>
                        <a:buClr>
                          <a:schemeClr val="dk1"/>
                        </a:buClr>
                        <a:buSzPts val="1800"/>
                        <a:buFont typeface="Libre Franklin"/>
                        <a:buNone/>
                      </a:pPr>
                      <a:r>
                        <a:rPr lang="en-NZ" sz="1800"/>
                        <a:t>6am</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518575">
                <a:tc>
                  <a:txBody>
                    <a:bodyPr/>
                    <a:lstStyle/>
                    <a:p>
                      <a:pPr indent="0" lvl="0" marL="0" marR="0" rtl="0" algn="l">
                        <a:spcBef>
                          <a:spcPts val="0"/>
                        </a:spcBef>
                        <a:spcAft>
                          <a:spcPts val="0"/>
                        </a:spcAft>
                        <a:buNone/>
                      </a:pPr>
                      <a:r>
                        <a:rPr lang="en-NZ" sz="1800"/>
                        <a:t>Boundary</a:t>
                      </a:r>
                      <a:endParaRPr/>
                    </a:p>
                  </a:txBody>
                  <a:tcPr marT="45725" marB="45725" marR="91450" marL="91450"/>
                </a:tc>
                <a:tc>
                  <a:txBody>
                    <a:bodyPr/>
                    <a:lstStyle/>
                    <a:p>
                      <a:pPr indent="0" lvl="0" marL="0" marR="0" rtl="0" algn="l">
                        <a:spcBef>
                          <a:spcPts val="0"/>
                        </a:spcBef>
                        <a:spcAft>
                          <a:spcPts val="0"/>
                        </a:spcAft>
                        <a:buNone/>
                      </a:pPr>
                      <a:r>
                        <a:rPr lang="en-NZ" sz="1800"/>
                        <a:t>1</a:t>
                      </a:r>
                      <a:endParaRPr/>
                    </a:p>
                    <a:p>
                      <a:pPr indent="0" lvl="0" marL="0" marR="0" rtl="0" algn="l">
                        <a:spcBef>
                          <a:spcPts val="0"/>
                        </a:spcBef>
                        <a:spcAft>
                          <a:spcPts val="0"/>
                        </a:spcAft>
                        <a:buNone/>
                      </a:pPr>
                      <a:r>
                        <a:rPr lang="en-NZ" sz="1800"/>
                        <a:t>6</a:t>
                      </a:r>
                      <a:endParaRPr/>
                    </a:p>
                    <a:p>
                      <a:pPr indent="0" lvl="0" marL="0" marR="0" rtl="0" algn="l">
                        <a:spcBef>
                          <a:spcPts val="0"/>
                        </a:spcBef>
                        <a:spcAft>
                          <a:spcPts val="0"/>
                        </a:spcAft>
                        <a:buNone/>
                      </a:pPr>
                      <a:r>
                        <a:rPr lang="en-NZ" sz="1800"/>
                        <a:t>7</a:t>
                      </a:r>
                      <a:endParaRPr/>
                    </a:p>
                    <a:p>
                      <a:pPr indent="0" lvl="0" marL="0" marR="0" rtl="0" algn="l">
                        <a:spcBef>
                          <a:spcPts val="0"/>
                        </a:spcBef>
                        <a:spcAft>
                          <a:spcPts val="0"/>
                        </a:spcAft>
                        <a:buNone/>
                      </a:pPr>
                      <a:r>
                        <a:rPr lang="en-NZ" sz="1800"/>
                        <a:t>8</a:t>
                      </a:r>
                      <a:endParaRPr/>
                    </a:p>
                  </a:txBody>
                  <a:tcPr marT="45725" marB="45725" marR="91450" marL="91450"/>
                </a:tc>
                <a:tc>
                  <a:txBody>
                    <a:bodyPr/>
                    <a:lstStyle/>
                    <a:p>
                      <a:pPr indent="0" lvl="0" marL="0" marR="0" rtl="0" algn="l">
                        <a:spcBef>
                          <a:spcPts val="0"/>
                        </a:spcBef>
                        <a:spcAft>
                          <a:spcPts val="0"/>
                        </a:spcAft>
                        <a:buNone/>
                      </a:pPr>
                      <a:r>
                        <a:rPr lang="en-NZ" sz="1800"/>
                        <a:t>6am</a:t>
                      </a:r>
                      <a:endParaRPr/>
                    </a:p>
                    <a:p>
                      <a:pPr indent="0" lvl="0" marL="0" marR="0" rtl="0" algn="l">
                        <a:spcBef>
                          <a:spcPts val="0"/>
                        </a:spcBef>
                        <a:spcAft>
                          <a:spcPts val="0"/>
                        </a:spcAft>
                        <a:buNone/>
                      </a:pPr>
                      <a:r>
                        <a:rPr lang="en-NZ" sz="1800"/>
                        <a:t>8am</a:t>
                      </a:r>
                      <a:endParaRPr/>
                    </a:p>
                    <a:p>
                      <a:pPr indent="0" lvl="0" marL="0" marR="0" rtl="0" algn="l">
                        <a:spcBef>
                          <a:spcPts val="0"/>
                        </a:spcBef>
                        <a:spcAft>
                          <a:spcPts val="0"/>
                        </a:spcAft>
                        <a:buNone/>
                      </a:pPr>
                      <a:r>
                        <a:rPr lang="en-NZ" sz="1800"/>
                        <a:t>8am</a:t>
                      </a:r>
                      <a:endParaRPr/>
                    </a:p>
                    <a:p>
                      <a:pPr indent="0" lvl="0" marL="0" marR="0" rtl="0" algn="l">
                        <a:spcBef>
                          <a:spcPts val="0"/>
                        </a:spcBef>
                        <a:spcAft>
                          <a:spcPts val="0"/>
                        </a:spcAft>
                        <a:buNone/>
                      </a:pPr>
                      <a:r>
                        <a:rPr lang="en-NZ" sz="1800"/>
                        <a:t>Enter again</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518575">
                <a:tc>
                  <a:txBody>
                    <a:bodyPr/>
                    <a:lstStyle/>
                    <a:p>
                      <a:pPr indent="0" lvl="0" marL="0" marR="0" rtl="0" algn="l">
                        <a:spcBef>
                          <a:spcPts val="0"/>
                        </a:spcBef>
                        <a:spcAft>
                          <a:spcPts val="0"/>
                        </a:spcAft>
                        <a:buNone/>
                      </a:pPr>
                      <a:r>
                        <a:rPr lang="en-NZ" sz="1800"/>
                        <a:t>Invalid</a:t>
                      </a:r>
                      <a:endParaRPr/>
                    </a:p>
                  </a:txBody>
                  <a:tcPr marT="45725" marB="45725" marR="91450" marL="91450"/>
                </a:tc>
                <a:tc>
                  <a:txBody>
                    <a:bodyPr/>
                    <a:lstStyle/>
                    <a:p>
                      <a:pPr indent="0" lvl="0" marL="0" marR="0" rtl="0" algn="l">
                        <a:spcBef>
                          <a:spcPts val="0"/>
                        </a:spcBef>
                        <a:spcAft>
                          <a:spcPts val="0"/>
                        </a:spcAft>
                        <a:buNone/>
                      </a:pPr>
                      <a:r>
                        <a:rPr lang="en-NZ" sz="1800"/>
                        <a:t>a</a:t>
                      </a:r>
                      <a:endParaRPr/>
                    </a:p>
                    <a:p>
                      <a:pPr indent="0" lvl="0" marL="0" marR="0" rtl="0" algn="l">
                        <a:spcBef>
                          <a:spcPts val="0"/>
                        </a:spcBef>
                        <a:spcAft>
                          <a:spcPts val="0"/>
                        </a:spcAft>
                        <a:buNone/>
                      </a:pPr>
                      <a:r>
                        <a:rPr lang="en-NZ" sz="1800"/>
                        <a:t>10</a:t>
                      </a:r>
                      <a:endParaRPr/>
                    </a:p>
                  </a:txBody>
                  <a:tcPr marT="45725" marB="45725" marR="91450" marL="91450"/>
                </a:tc>
                <a:tc>
                  <a:txBody>
                    <a:bodyPr/>
                    <a:lstStyle/>
                    <a:p>
                      <a:pPr indent="0" lvl="0" marL="0" marR="0" rtl="0" algn="l">
                        <a:spcBef>
                          <a:spcPts val="0"/>
                        </a:spcBef>
                        <a:spcAft>
                          <a:spcPts val="0"/>
                        </a:spcAft>
                        <a:buNone/>
                      </a:pPr>
                      <a:r>
                        <a:rPr lang="en-NZ" sz="1800"/>
                        <a:t>Enter again</a:t>
                      </a:r>
                      <a:endParaRPr/>
                    </a:p>
                    <a:p>
                      <a:pPr indent="0" lvl="0" marL="0" marR="0" rtl="0" algn="l">
                        <a:spcBef>
                          <a:spcPts val="0"/>
                        </a:spcBef>
                        <a:spcAft>
                          <a:spcPts val="0"/>
                        </a:spcAft>
                        <a:buNone/>
                      </a:pPr>
                      <a:r>
                        <a:rPr lang="en-NZ" sz="1800"/>
                        <a:t>Enter again</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7"/>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Repetition – Iterative structures</a:t>
            </a:r>
            <a:endParaRPr/>
          </a:p>
        </p:txBody>
      </p:sp>
      <p:sp>
        <p:nvSpPr>
          <p:cNvPr id="193" name="Google Shape;193;p27"/>
          <p:cNvSpPr txBox="1"/>
          <p:nvPr>
            <p:ph idx="1" type="body"/>
          </p:nvPr>
        </p:nvSpPr>
        <p:spPr>
          <a:xfrm>
            <a:off x="933450" y="1638300"/>
            <a:ext cx="11049000" cy="53721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400"/>
              <a:buChar char="■"/>
            </a:pPr>
            <a:r>
              <a:rPr lang="en-NZ" sz="2400"/>
              <a:t>There are types of iterative structures we are going to cover:</a:t>
            </a:r>
            <a:endParaRPr/>
          </a:p>
          <a:p>
            <a:pPr indent="-384048" lvl="1" marL="914400" rtl="0" algn="l">
              <a:lnSpc>
                <a:spcPct val="94000"/>
              </a:lnSpc>
              <a:spcBef>
                <a:spcPts val="700"/>
              </a:spcBef>
              <a:spcAft>
                <a:spcPts val="0"/>
              </a:spcAft>
              <a:buClr>
                <a:schemeClr val="dk2"/>
              </a:buClr>
              <a:buSzPts val="2400"/>
              <a:buChar char="–"/>
            </a:pPr>
            <a:r>
              <a:rPr lang="en-NZ" sz="2400"/>
              <a:t>while</a:t>
            </a:r>
            <a:endParaRPr/>
          </a:p>
          <a:p>
            <a:pPr indent="-384048" lvl="1" marL="914400" rtl="0" algn="l">
              <a:lnSpc>
                <a:spcPct val="94000"/>
              </a:lnSpc>
              <a:spcBef>
                <a:spcPts val="700"/>
              </a:spcBef>
              <a:spcAft>
                <a:spcPts val="0"/>
              </a:spcAft>
              <a:buClr>
                <a:schemeClr val="dk2"/>
              </a:buClr>
              <a:buSzPts val="2400"/>
              <a:buChar char="–"/>
            </a:pPr>
            <a:r>
              <a:rPr lang="en-NZ" sz="2400"/>
              <a:t>for</a:t>
            </a:r>
            <a:endParaRPr/>
          </a:p>
          <a:p>
            <a:pPr indent="-384048" lvl="0" marL="384048" rtl="0" algn="l">
              <a:lnSpc>
                <a:spcPct val="94000"/>
              </a:lnSpc>
              <a:spcBef>
                <a:spcPts val="1200"/>
              </a:spcBef>
              <a:spcAft>
                <a:spcPts val="0"/>
              </a:spcAft>
              <a:buClr>
                <a:schemeClr val="dk2"/>
              </a:buClr>
              <a:buSzPts val="2400"/>
              <a:buChar char="■"/>
            </a:pPr>
            <a:r>
              <a:rPr lang="en-NZ" sz="2400"/>
              <a:t>These both will execute a block of code for the number of times the condition is true.</a:t>
            </a:r>
            <a:endParaRPr/>
          </a:p>
          <a:p>
            <a:pPr indent="-384048" lvl="0" marL="384048" rtl="0" algn="l">
              <a:lnSpc>
                <a:spcPct val="94000"/>
              </a:lnSpc>
              <a:spcBef>
                <a:spcPts val="1200"/>
              </a:spcBef>
              <a:spcAft>
                <a:spcPts val="0"/>
              </a:spcAft>
              <a:buClr>
                <a:schemeClr val="dk2"/>
              </a:buClr>
              <a:buSzPts val="2400"/>
              <a:buChar char="■"/>
            </a:pPr>
            <a:r>
              <a:rPr lang="en-NZ" sz="2400"/>
              <a:t>Eg: </a:t>
            </a:r>
            <a:endParaRPr/>
          </a:p>
          <a:p>
            <a:pPr indent="0" lvl="0" marL="0" rtl="0" algn="l">
              <a:lnSpc>
                <a:spcPct val="94000"/>
              </a:lnSpc>
              <a:spcBef>
                <a:spcPts val="1200"/>
              </a:spcBef>
              <a:spcAft>
                <a:spcPts val="0"/>
              </a:spcAft>
              <a:buClr>
                <a:schemeClr val="dk2"/>
              </a:buClr>
              <a:buSzPts val="2400"/>
              <a:buNone/>
            </a:pPr>
            <a:r>
              <a:rPr b="1" lang="en-NZ" sz="2400"/>
              <a:t>while (playerHealth &gt; 0 )</a:t>
            </a:r>
            <a:r>
              <a:rPr lang="en-NZ" sz="2400"/>
              <a:t>		- keep going until the health drops to 0 or below</a:t>
            </a:r>
            <a:endParaRPr/>
          </a:p>
          <a:p>
            <a:pPr indent="0" lvl="0" marL="0" rtl="0" algn="l">
              <a:lnSpc>
                <a:spcPct val="94000"/>
              </a:lnSpc>
              <a:spcBef>
                <a:spcPts val="1200"/>
              </a:spcBef>
              <a:spcAft>
                <a:spcPts val="0"/>
              </a:spcAft>
              <a:buClr>
                <a:schemeClr val="dk2"/>
              </a:buClr>
              <a:buSzPts val="2400"/>
              <a:buNone/>
            </a:pPr>
            <a:r>
              <a:rPr b="1" lang="en-NZ" sz="2400"/>
              <a:t>for (weeks=0; weeks&lt;=52; weeks++)  </a:t>
            </a:r>
            <a:r>
              <a:rPr lang="en-NZ" sz="2400"/>
              <a:t>- count weeks until weeks have reached 52</a:t>
            </a:r>
            <a:endParaRPr/>
          </a:p>
          <a:p>
            <a:pPr indent="0" lvl="0" marL="0" rtl="0" algn="l">
              <a:lnSpc>
                <a:spcPct val="94000"/>
              </a:lnSpc>
              <a:spcBef>
                <a:spcPts val="1200"/>
              </a:spcBef>
              <a:spcAft>
                <a:spcPts val="0"/>
              </a:spcAft>
              <a:buClr>
                <a:schemeClr val="dk2"/>
              </a:buClr>
              <a:buSzPts val="2400"/>
              <a:buNone/>
            </a:pPr>
            <a:r>
              <a:t/>
            </a:r>
            <a:endParaRPr sz="2400"/>
          </a:p>
        </p:txBody>
      </p:sp>
      <p:sp>
        <p:nvSpPr>
          <p:cNvPr id="194" name="Google Shape;194;p27"/>
          <p:cNvSpPr txBox="1"/>
          <p:nvPr/>
        </p:nvSpPr>
        <p:spPr>
          <a:xfrm>
            <a:off x="8001000" y="5670887"/>
            <a:ext cx="3981450" cy="1015663"/>
          </a:xfrm>
          <a:prstGeom prst="rect">
            <a:avLst/>
          </a:prstGeom>
          <a:solidFill>
            <a:srgbClr val="FFFF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NZ" sz="2000">
                <a:solidFill>
                  <a:schemeClr val="dk1"/>
                </a:solidFill>
                <a:latin typeface="Libre Franklin"/>
                <a:ea typeface="Libre Franklin"/>
                <a:cs typeface="Libre Franklin"/>
                <a:sym typeface="Libre Franklin"/>
              </a:rPr>
              <a:t>What does </a:t>
            </a:r>
            <a:r>
              <a:rPr b="1" lang="en-NZ" sz="2000">
                <a:solidFill>
                  <a:schemeClr val="dk1"/>
                </a:solidFill>
                <a:latin typeface="Libre Franklin"/>
                <a:ea typeface="Libre Franklin"/>
                <a:cs typeface="Libre Franklin"/>
                <a:sym typeface="Libre Franklin"/>
              </a:rPr>
              <a:t>weeks++ </a:t>
            </a:r>
            <a:r>
              <a:rPr lang="en-NZ" sz="2000">
                <a:solidFill>
                  <a:schemeClr val="dk1"/>
                </a:solidFill>
                <a:latin typeface="Libre Franklin"/>
                <a:ea typeface="Libre Franklin"/>
                <a:cs typeface="Libre Franklin"/>
                <a:sym typeface="Libre Franklin"/>
              </a:rPr>
              <a:t>do?</a:t>
            </a:r>
            <a:endParaRPr/>
          </a:p>
          <a:p>
            <a:pPr indent="0" lvl="0" marL="0" marR="0" rtl="0" algn="l">
              <a:spcBef>
                <a:spcPts val="0"/>
              </a:spcBef>
              <a:spcAft>
                <a:spcPts val="0"/>
              </a:spcAft>
              <a:buNone/>
            </a:pPr>
            <a:r>
              <a:rPr lang="en-NZ" sz="2000">
                <a:solidFill>
                  <a:schemeClr val="dk1"/>
                </a:solidFill>
                <a:latin typeface="Libre Franklin"/>
                <a:ea typeface="Libre Franklin"/>
                <a:cs typeface="Libre Franklin"/>
                <a:sym typeface="Libre Franklin"/>
              </a:rPr>
              <a:t>It increments weeks by 1.</a:t>
            </a:r>
            <a:endParaRPr/>
          </a:p>
          <a:p>
            <a:pPr indent="0" lvl="0" marL="0" marR="0" rtl="0" algn="l">
              <a:spcBef>
                <a:spcPts val="0"/>
              </a:spcBef>
              <a:spcAft>
                <a:spcPts val="0"/>
              </a:spcAft>
              <a:buNone/>
            </a:pPr>
            <a:r>
              <a:rPr lang="en-NZ" sz="2000">
                <a:solidFill>
                  <a:schemeClr val="dk1"/>
                </a:solidFill>
                <a:latin typeface="Libre Franklin"/>
                <a:ea typeface="Libre Franklin"/>
                <a:cs typeface="Libre Franklin"/>
                <a:sym typeface="Libre Franklin"/>
              </a:rPr>
              <a:t>The same as weeks = weeks + 1</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28"/>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Try this</a:t>
            </a:r>
            <a:endParaRPr/>
          </a:p>
        </p:txBody>
      </p:sp>
      <p:sp>
        <p:nvSpPr>
          <p:cNvPr id="200" name="Google Shape;200;p28"/>
          <p:cNvSpPr txBox="1"/>
          <p:nvPr>
            <p:ph idx="1" type="body"/>
          </p:nvPr>
        </p:nvSpPr>
        <p:spPr>
          <a:xfrm>
            <a:off x="1371600" y="2286000"/>
            <a:ext cx="9601200" cy="42672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000"/>
              <a:buChar char="■"/>
            </a:pPr>
            <a:r>
              <a:rPr lang="en-NZ"/>
              <a:t>Record the total number of RSVP’s for the event. Each RSVP slip has the number from that family attending the event. Stop recording when the person enters 0</a:t>
            </a:r>
            <a:endParaRPr/>
          </a:p>
          <a:p>
            <a:pPr indent="-384048" lvl="0" marL="384048" rtl="0" algn="l">
              <a:lnSpc>
                <a:spcPct val="94000"/>
              </a:lnSpc>
              <a:spcBef>
                <a:spcPts val="1200"/>
              </a:spcBef>
              <a:spcAft>
                <a:spcPts val="0"/>
              </a:spcAft>
              <a:buClr>
                <a:schemeClr val="dk2"/>
              </a:buClr>
              <a:buSzPts val="2000"/>
              <a:buChar char="■"/>
            </a:pPr>
            <a:r>
              <a:rPr lang="en-NZ"/>
              <a:t>Entries will be positive integers (until 0 is entered)</a:t>
            </a:r>
            <a:endParaRPr/>
          </a:p>
          <a:p>
            <a:pPr indent="-257048" lvl="0" marL="384048" rtl="0" algn="l">
              <a:lnSpc>
                <a:spcPct val="94000"/>
              </a:lnSpc>
              <a:spcBef>
                <a:spcPts val="1200"/>
              </a:spcBef>
              <a:spcAft>
                <a:spcPts val="0"/>
              </a:spcAft>
              <a:buClr>
                <a:schemeClr val="dk2"/>
              </a:buClr>
              <a:buSzPts val="2000"/>
              <a:buNone/>
            </a:pPr>
            <a:r>
              <a:t/>
            </a:r>
            <a:endParaRPr/>
          </a:p>
          <a:p>
            <a:pPr indent="0" lvl="0" marL="0" rtl="0" algn="l">
              <a:lnSpc>
                <a:spcPct val="94000"/>
              </a:lnSpc>
              <a:spcBef>
                <a:spcPts val="1200"/>
              </a:spcBef>
              <a:spcAft>
                <a:spcPts val="0"/>
              </a:spcAft>
              <a:buClr>
                <a:schemeClr val="dk2"/>
              </a:buClr>
              <a:buSzPts val="2000"/>
              <a:buNone/>
            </a:pPr>
            <a:r>
              <a:rPr lang="en-NZ"/>
              <a:t>How many RSVP’s? 4</a:t>
            </a:r>
            <a:endParaRPr/>
          </a:p>
          <a:p>
            <a:pPr indent="0" lvl="0" marL="0" rtl="0" algn="l">
              <a:lnSpc>
                <a:spcPct val="94000"/>
              </a:lnSpc>
              <a:spcBef>
                <a:spcPts val="1200"/>
              </a:spcBef>
              <a:spcAft>
                <a:spcPts val="0"/>
              </a:spcAft>
              <a:buClr>
                <a:schemeClr val="dk2"/>
              </a:buClr>
              <a:buSzPts val="2000"/>
              <a:buNone/>
            </a:pPr>
            <a:r>
              <a:rPr lang="en-NZ"/>
              <a:t>How many RSVP’s? 3</a:t>
            </a:r>
            <a:endParaRPr/>
          </a:p>
          <a:p>
            <a:pPr indent="0" lvl="0" marL="0" rtl="0" algn="l">
              <a:lnSpc>
                <a:spcPct val="94000"/>
              </a:lnSpc>
              <a:spcBef>
                <a:spcPts val="1200"/>
              </a:spcBef>
              <a:spcAft>
                <a:spcPts val="0"/>
              </a:spcAft>
              <a:buClr>
                <a:schemeClr val="dk2"/>
              </a:buClr>
              <a:buSzPts val="2000"/>
              <a:buNone/>
            </a:pPr>
            <a:r>
              <a:rPr lang="en-NZ"/>
              <a:t>How many RSVP’s? 5</a:t>
            </a:r>
            <a:endParaRPr/>
          </a:p>
          <a:p>
            <a:pPr indent="0" lvl="0" marL="0" rtl="0" algn="l">
              <a:lnSpc>
                <a:spcPct val="94000"/>
              </a:lnSpc>
              <a:spcBef>
                <a:spcPts val="1200"/>
              </a:spcBef>
              <a:spcAft>
                <a:spcPts val="0"/>
              </a:spcAft>
              <a:buClr>
                <a:schemeClr val="dk2"/>
              </a:buClr>
              <a:buSzPts val="2000"/>
              <a:buNone/>
            </a:pPr>
            <a:r>
              <a:rPr lang="en-NZ"/>
              <a:t>How many RSVP’s? 0</a:t>
            </a:r>
            <a:endParaRPr/>
          </a:p>
          <a:p>
            <a:pPr indent="0" lvl="0" marL="0" rtl="0" algn="l">
              <a:lnSpc>
                <a:spcPct val="94000"/>
              </a:lnSpc>
              <a:spcBef>
                <a:spcPts val="1200"/>
              </a:spcBef>
              <a:spcAft>
                <a:spcPts val="0"/>
              </a:spcAft>
              <a:buClr>
                <a:schemeClr val="dk2"/>
              </a:buClr>
              <a:buSzPts val="2000"/>
              <a:buNone/>
            </a:pPr>
            <a:r>
              <a:rPr lang="en-NZ"/>
              <a:t>Total RSVP’s is: 12</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29"/>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Model Answer</a:t>
            </a:r>
            <a:endParaRPr/>
          </a:p>
        </p:txBody>
      </p:sp>
      <p:pic>
        <p:nvPicPr>
          <p:cNvPr id="206" name="Google Shape;206;p29"/>
          <p:cNvPicPr preferRelativeResize="0"/>
          <p:nvPr/>
        </p:nvPicPr>
        <p:blipFill rotWithShape="1">
          <a:blip r:embed="rId3">
            <a:alphaModFix/>
          </a:blip>
          <a:srcRect b="0" l="0" r="0" t="0"/>
          <a:stretch/>
        </p:blipFill>
        <p:spPr>
          <a:xfrm>
            <a:off x="971550" y="1700212"/>
            <a:ext cx="8305800" cy="515763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Google Shape;211;p30"/>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For loops</a:t>
            </a:r>
            <a:endParaRPr/>
          </a:p>
        </p:txBody>
      </p:sp>
      <p:sp>
        <p:nvSpPr>
          <p:cNvPr id="212" name="Google Shape;212;p30"/>
          <p:cNvSpPr txBox="1"/>
          <p:nvPr>
            <p:ph idx="1" type="body"/>
          </p:nvPr>
        </p:nvSpPr>
        <p:spPr>
          <a:xfrm>
            <a:off x="1371600" y="1390650"/>
            <a:ext cx="9601200" cy="4476750"/>
          </a:xfrm>
          <a:prstGeom prst="rect">
            <a:avLst/>
          </a:prstGeom>
          <a:noFill/>
          <a:ln>
            <a:noFill/>
          </a:ln>
        </p:spPr>
        <p:txBody>
          <a:bodyPr anchorCtr="0" anchor="t" bIns="45700" lIns="91425" spcFirstLastPara="1" rIns="91425" wrap="square" tIns="45700">
            <a:noAutofit/>
          </a:bodyPr>
          <a:lstStyle/>
          <a:p>
            <a:pPr indent="0" lvl="0" marL="0" rtl="0" algn="l">
              <a:lnSpc>
                <a:spcPct val="94000"/>
              </a:lnSpc>
              <a:spcBef>
                <a:spcPts val="0"/>
              </a:spcBef>
              <a:spcAft>
                <a:spcPts val="0"/>
              </a:spcAft>
              <a:buClr>
                <a:schemeClr val="dk2"/>
              </a:buClr>
              <a:buSzPts val="2400"/>
              <a:buNone/>
            </a:pPr>
            <a:r>
              <a:rPr b="1" lang="en-NZ" sz="2400"/>
              <a:t>for (weeks=0; weeks&lt;=52; weeks++)  </a:t>
            </a:r>
            <a:r>
              <a:rPr lang="en-NZ" sz="2400"/>
              <a:t>- count weeks until weeks have reached 52</a:t>
            </a:r>
            <a:endParaRPr/>
          </a:p>
          <a:p>
            <a:pPr indent="0" lvl="0" marL="0" rtl="0" algn="l">
              <a:lnSpc>
                <a:spcPct val="94000"/>
              </a:lnSpc>
              <a:spcBef>
                <a:spcPts val="1200"/>
              </a:spcBef>
              <a:spcAft>
                <a:spcPts val="0"/>
              </a:spcAft>
              <a:buClr>
                <a:schemeClr val="dk2"/>
              </a:buClr>
              <a:buSzPts val="2400"/>
              <a:buNone/>
            </a:pPr>
            <a:r>
              <a:t/>
            </a:r>
            <a:endParaRPr sz="2400"/>
          </a:p>
          <a:p>
            <a:pPr indent="-384048" lvl="0" marL="384048" rtl="0" algn="l">
              <a:lnSpc>
                <a:spcPct val="94000"/>
              </a:lnSpc>
              <a:spcBef>
                <a:spcPts val="1200"/>
              </a:spcBef>
              <a:spcAft>
                <a:spcPts val="0"/>
              </a:spcAft>
              <a:buClr>
                <a:schemeClr val="dk2"/>
              </a:buClr>
              <a:buSzPts val="2400"/>
              <a:buChar char="■"/>
            </a:pPr>
            <a:r>
              <a:rPr lang="en-NZ" sz="2400"/>
              <a:t>The integer variable which is use in the for loop acts as a counter</a:t>
            </a:r>
            <a:endParaRPr/>
          </a:p>
          <a:p>
            <a:pPr indent="-384048" lvl="0" marL="384048" rtl="0" algn="l">
              <a:lnSpc>
                <a:spcPct val="94000"/>
              </a:lnSpc>
              <a:spcBef>
                <a:spcPts val="1200"/>
              </a:spcBef>
              <a:spcAft>
                <a:spcPts val="0"/>
              </a:spcAft>
              <a:buClr>
                <a:schemeClr val="dk2"/>
              </a:buClr>
              <a:buSzPts val="2400"/>
              <a:buChar char="■"/>
            </a:pPr>
            <a:r>
              <a:rPr lang="en-NZ" sz="2400"/>
              <a:t>For loops have 3 inputs:</a:t>
            </a:r>
            <a:endParaRPr/>
          </a:p>
          <a:p>
            <a:pPr indent="-384048" lvl="1" marL="914400" rtl="0" algn="l">
              <a:lnSpc>
                <a:spcPct val="94000"/>
              </a:lnSpc>
              <a:spcBef>
                <a:spcPts val="700"/>
              </a:spcBef>
              <a:spcAft>
                <a:spcPts val="0"/>
              </a:spcAft>
              <a:buClr>
                <a:schemeClr val="dk2"/>
              </a:buClr>
              <a:buSzPts val="2400"/>
              <a:buChar char="–"/>
            </a:pPr>
            <a:r>
              <a:rPr lang="en-NZ" sz="2400"/>
              <a:t>starting value</a:t>
            </a:r>
            <a:endParaRPr/>
          </a:p>
          <a:p>
            <a:pPr indent="-384048" lvl="1" marL="914400" rtl="0" algn="l">
              <a:lnSpc>
                <a:spcPct val="94000"/>
              </a:lnSpc>
              <a:spcBef>
                <a:spcPts val="700"/>
              </a:spcBef>
              <a:spcAft>
                <a:spcPts val="0"/>
              </a:spcAft>
              <a:buClr>
                <a:schemeClr val="dk2"/>
              </a:buClr>
              <a:buSzPts val="2400"/>
              <a:buChar char="–"/>
            </a:pPr>
            <a:r>
              <a:rPr lang="en-NZ" sz="2400"/>
              <a:t>ending value</a:t>
            </a:r>
            <a:endParaRPr/>
          </a:p>
          <a:p>
            <a:pPr indent="-384048" lvl="1" marL="914400" rtl="0" algn="l">
              <a:lnSpc>
                <a:spcPct val="94000"/>
              </a:lnSpc>
              <a:spcBef>
                <a:spcPts val="700"/>
              </a:spcBef>
              <a:spcAft>
                <a:spcPts val="0"/>
              </a:spcAft>
              <a:buClr>
                <a:schemeClr val="dk2"/>
              </a:buClr>
              <a:buSzPts val="2400"/>
              <a:buChar char="–"/>
            </a:pPr>
            <a:r>
              <a:rPr lang="en-NZ" sz="2400"/>
              <a:t>increment</a:t>
            </a:r>
            <a:endParaRPr/>
          </a:p>
          <a:p>
            <a:pPr indent="-384048" lvl="0" marL="384048" rtl="0" algn="l">
              <a:lnSpc>
                <a:spcPct val="94000"/>
              </a:lnSpc>
              <a:spcBef>
                <a:spcPts val="1200"/>
              </a:spcBef>
              <a:spcAft>
                <a:spcPts val="0"/>
              </a:spcAft>
              <a:buClr>
                <a:schemeClr val="dk2"/>
              </a:buClr>
              <a:buSzPts val="2400"/>
              <a:buChar char="■"/>
            </a:pPr>
            <a:r>
              <a:rPr lang="en-NZ" sz="2400"/>
              <a:t>The variable is incremented by the “Increment amount” after each execution of the block</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3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Try this	</a:t>
            </a:r>
            <a:endParaRPr/>
          </a:p>
        </p:txBody>
      </p:sp>
      <p:sp>
        <p:nvSpPr>
          <p:cNvPr id="218" name="Google Shape;218;p31"/>
          <p:cNvSpPr txBox="1"/>
          <p:nvPr>
            <p:ph idx="1" type="body"/>
          </p:nvPr>
        </p:nvSpPr>
        <p:spPr>
          <a:xfrm>
            <a:off x="1371600" y="1428750"/>
            <a:ext cx="9601200" cy="45720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000"/>
              <a:buChar char="■"/>
            </a:pPr>
            <a:r>
              <a:rPr lang="en-NZ"/>
              <a:t>Design and write a program which uses a FOR loop to ask for integer values from the user, calculate the total and average. How many values are to be averaged is the first thing the user is asked for.</a:t>
            </a:r>
            <a:endParaRPr/>
          </a:p>
          <a:p>
            <a:pPr indent="0" lvl="0" marL="0" rtl="0" algn="l">
              <a:lnSpc>
                <a:spcPct val="100000"/>
              </a:lnSpc>
              <a:spcBef>
                <a:spcPts val="200"/>
              </a:spcBef>
              <a:spcAft>
                <a:spcPts val="0"/>
              </a:spcAft>
              <a:buClr>
                <a:schemeClr val="dk2"/>
              </a:buClr>
              <a:buSzPts val="2000"/>
              <a:buNone/>
            </a:pPr>
            <a:r>
              <a:t/>
            </a:r>
            <a:endParaRPr/>
          </a:p>
          <a:p>
            <a:pPr indent="0" lvl="0" marL="0" rtl="0" algn="l">
              <a:lnSpc>
                <a:spcPct val="100000"/>
              </a:lnSpc>
              <a:spcBef>
                <a:spcPts val="200"/>
              </a:spcBef>
              <a:spcAft>
                <a:spcPts val="0"/>
              </a:spcAft>
              <a:buClr>
                <a:schemeClr val="dk2"/>
              </a:buClr>
              <a:buSzPts val="2000"/>
              <a:buNone/>
            </a:pPr>
            <a:r>
              <a:rPr i="1" lang="en-NZ"/>
              <a:t>How many numbers to be averaged? </a:t>
            </a:r>
            <a:r>
              <a:rPr lang="en-NZ"/>
              <a:t>3</a:t>
            </a:r>
            <a:endParaRPr/>
          </a:p>
          <a:p>
            <a:pPr indent="0" lvl="0" marL="0" rtl="0" algn="l">
              <a:lnSpc>
                <a:spcPct val="100000"/>
              </a:lnSpc>
              <a:spcBef>
                <a:spcPts val="200"/>
              </a:spcBef>
              <a:spcAft>
                <a:spcPts val="0"/>
              </a:spcAft>
              <a:buClr>
                <a:schemeClr val="dk2"/>
              </a:buClr>
              <a:buSzPts val="2000"/>
              <a:buNone/>
            </a:pPr>
            <a:r>
              <a:rPr i="1" lang="en-NZ"/>
              <a:t>Enter number 1: </a:t>
            </a:r>
            <a:r>
              <a:rPr lang="en-NZ"/>
              <a:t>10</a:t>
            </a:r>
            <a:endParaRPr/>
          </a:p>
          <a:p>
            <a:pPr indent="0" lvl="0" marL="0" rtl="0" algn="l">
              <a:lnSpc>
                <a:spcPct val="100000"/>
              </a:lnSpc>
              <a:spcBef>
                <a:spcPts val="200"/>
              </a:spcBef>
              <a:spcAft>
                <a:spcPts val="0"/>
              </a:spcAft>
              <a:buClr>
                <a:schemeClr val="dk2"/>
              </a:buClr>
              <a:buSzPts val="2000"/>
              <a:buNone/>
            </a:pPr>
            <a:r>
              <a:rPr i="1" lang="en-NZ"/>
              <a:t>Enter number 2: </a:t>
            </a:r>
            <a:r>
              <a:rPr lang="en-NZ"/>
              <a:t>12</a:t>
            </a:r>
            <a:endParaRPr/>
          </a:p>
          <a:p>
            <a:pPr indent="0" lvl="0" marL="0" rtl="0" algn="l">
              <a:lnSpc>
                <a:spcPct val="100000"/>
              </a:lnSpc>
              <a:spcBef>
                <a:spcPts val="200"/>
              </a:spcBef>
              <a:spcAft>
                <a:spcPts val="0"/>
              </a:spcAft>
              <a:buClr>
                <a:schemeClr val="dk2"/>
              </a:buClr>
              <a:buSzPts val="2000"/>
              <a:buNone/>
            </a:pPr>
            <a:r>
              <a:rPr i="1" lang="en-NZ"/>
              <a:t>Enter number 3: </a:t>
            </a:r>
            <a:r>
              <a:rPr lang="en-NZ"/>
              <a:t>13</a:t>
            </a:r>
            <a:endParaRPr/>
          </a:p>
          <a:p>
            <a:pPr indent="0" lvl="0" marL="0" rtl="0" algn="l">
              <a:lnSpc>
                <a:spcPct val="100000"/>
              </a:lnSpc>
              <a:spcBef>
                <a:spcPts val="200"/>
              </a:spcBef>
              <a:spcAft>
                <a:spcPts val="0"/>
              </a:spcAft>
              <a:buClr>
                <a:schemeClr val="dk2"/>
              </a:buClr>
              <a:buSzPts val="2000"/>
              <a:buNone/>
            </a:pPr>
            <a:r>
              <a:t/>
            </a:r>
            <a:endParaRPr/>
          </a:p>
          <a:p>
            <a:pPr indent="0" lvl="0" marL="0" rtl="0" algn="l">
              <a:lnSpc>
                <a:spcPct val="100000"/>
              </a:lnSpc>
              <a:spcBef>
                <a:spcPts val="200"/>
              </a:spcBef>
              <a:spcAft>
                <a:spcPts val="0"/>
              </a:spcAft>
              <a:buClr>
                <a:schemeClr val="dk2"/>
              </a:buClr>
              <a:buSzPts val="2000"/>
              <a:buNone/>
            </a:pPr>
            <a:r>
              <a:rPr i="1" lang="en-NZ"/>
              <a:t>Total is 35</a:t>
            </a:r>
            <a:endParaRPr/>
          </a:p>
          <a:p>
            <a:pPr indent="0" lvl="0" marL="0" rtl="0" algn="l">
              <a:lnSpc>
                <a:spcPct val="100000"/>
              </a:lnSpc>
              <a:spcBef>
                <a:spcPts val="200"/>
              </a:spcBef>
              <a:spcAft>
                <a:spcPts val="0"/>
              </a:spcAft>
              <a:buClr>
                <a:schemeClr val="dk2"/>
              </a:buClr>
              <a:buSzPts val="2000"/>
              <a:buNone/>
            </a:pPr>
            <a:r>
              <a:rPr i="1" lang="en-NZ"/>
              <a:t>Average is 11.66667</a:t>
            </a:r>
            <a:endParaRPr/>
          </a:p>
        </p:txBody>
      </p:sp>
      <p:sp>
        <p:nvSpPr>
          <p:cNvPr id="219" name="Google Shape;219;p31"/>
          <p:cNvSpPr txBox="1"/>
          <p:nvPr/>
        </p:nvSpPr>
        <p:spPr>
          <a:xfrm>
            <a:off x="6934412" y="5113407"/>
            <a:ext cx="4838488" cy="707886"/>
          </a:xfrm>
          <a:prstGeom prst="rect">
            <a:avLst/>
          </a:prstGeom>
          <a:solidFill>
            <a:srgbClr val="FFFF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NZ" sz="2000">
                <a:solidFill>
                  <a:schemeClr val="dk1"/>
                </a:solidFill>
                <a:latin typeface="Libre Franklin"/>
                <a:ea typeface="Libre Franklin"/>
                <a:cs typeface="Libre Franklin"/>
                <a:sym typeface="Libre Franklin"/>
              </a:rPr>
              <a:t>Can you remember how to display numbers to just 2 decimal places?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4"/>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Programming Control Structures</a:t>
            </a:r>
            <a:br>
              <a:rPr lang="en-NZ"/>
            </a:br>
            <a:r>
              <a:rPr lang="en-NZ"/>
              <a:t>- Conditions</a:t>
            </a:r>
            <a:endParaRPr/>
          </a:p>
        </p:txBody>
      </p:sp>
      <p:sp>
        <p:nvSpPr>
          <p:cNvPr id="103" name="Google Shape;103;p14"/>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400"/>
              <a:buChar char="■"/>
            </a:pPr>
            <a:r>
              <a:rPr lang="en-NZ" sz="2400"/>
              <a:t>Often we want to solve problems based on some conditions</a:t>
            </a:r>
            <a:endParaRPr/>
          </a:p>
          <a:p>
            <a:pPr indent="-384048" lvl="0" marL="384048" rtl="0" algn="l">
              <a:lnSpc>
                <a:spcPct val="94000"/>
              </a:lnSpc>
              <a:spcBef>
                <a:spcPts val="1200"/>
              </a:spcBef>
              <a:spcAft>
                <a:spcPts val="0"/>
              </a:spcAft>
              <a:buClr>
                <a:schemeClr val="dk2"/>
              </a:buClr>
              <a:buSzPts val="2400"/>
              <a:buChar char="■"/>
            </a:pPr>
            <a:r>
              <a:rPr lang="en-NZ" sz="2400"/>
              <a:t>Eg: has the player been hit by a bullet?  Or is the bank account below $0</a:t>
            </a:r>
            <a:endParaRPr/>
          </a:p>
          <a:p>
            <a:pPr indent="-384048" lvl="0" marL="384048" rtl="0" algn="l">
              <a:lnSpc>
                <a:spcPct val="94000"/>
              </a:lnSpc>
              <a:spcBef>
                <a:spcPts val="1200"/>
              </a:spcBef>
              <a:spcAft>
                <a:spcPts val="0"/>
              </a:spcAft>
              <a:buClr>
                <a:schemeClr val="dk2"/>
              </a:buClr>
              <a:buSzPts val="2400"/>
              <a:buChar char="■"/>
            </a:pPr>
            <a:r>
              <a:rPr lang="en-NZ" sz="2400"/>
              <a:t>These conditions will always resolve to be either TRUE or FALSE</a:t>
            </a:r>
            <a:endParaRPr/>
          </a:p>
          <a:p>
            <a:pPr indent="-384048" lvl="0" marL="384048" rtl="0" algn="l">
              <a:lnSpc>
                <a:spcPct val="94000"/>
              </a:lnSpc>
              <a:spcBef>
                <a:spcPts val="1200"/>
              </a:spcBef>
              <a:spcAft>
                <a:spcPts val="0"/>
              </a:spcAft>
              <a:buClr>
                <a:schemeClr val="dk2"/>
              </a:buClr>
              <a:buSzPts val="2400"/>
              <a:buChar char="■"/>
            </a:pPr>
            <a:r>
              <a:rPr lang="en-NZ" sz="2400"/>
              <a:t>This is called a Boolean value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Google Shape;224;p32"/>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Model Answer</a:t>
            </a:r>
            <a:endParaRPr/>
          </a:p>
        </p:txBody>
      </p:sp>
      <p:pic>
        <p:nvPicPr>
          <p:cNvPr id="225" name="Google Shape;225;p32"/>
          <p:cNvPicPr preferRelativeResize="0"/>
          <p:nvPr/>
        </p:nvPicPr>
        <p:blipFill rotWithShape="1">
          <a:blip r:embed="rId3">
            <a:alphaModFix/>
          </a:blip>
          <a:srcRect b="0" l="0" r="0" t="0"/>
          <a:stretch/>
        </p:blipFill>
        <p:spPr>
          <a:xfrm>
            <a:off x="1190624" y="1537446"/>
            <a:ext cx="7743825" cy="5078508"/>
          </a:xfrm>
          <a:prstGeom prst="rect">
            <a:avLst/>
          </a:prstGeom>
          <a:noFill/>
          <a:ln>
            <a:noFill/>
          </a:ln>
        </p:spPr>
      </p:pic>
      <p:sp>
        <p:nvSpPr>
          <p:cNvPr id="226" name="Google Shape;226;p32"/>
          <p:cNvSpPr txBox="1"/>
          <p:nvPr/>
        </p:nvSpPr>
        <p:spPr>
          <a:xfrm>
            <a:off x="6934412" y="5113407"/>
            <a:ext cx="4838488" cy="707886"/>
          </a:xfrm>
          <a:prstGeom prst="rect">
            <a:avLst/>
          </a:prstGeom>
          <a:solidFill>
            <a:srgbClr val="FFFF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NZ" sz="2000">
                <a:solidFill>
                  <a:schemeClr val="dk1"/>
                </a:solidFill>
                <a:latin typeface="Libre Franklin"/>
                <a:ea typeface="Libre Franklin"/>
                <a:cs typeface="Libre Franklin"/>
                <a:sym typeface="Libre Franklin"/>
              </a:rPr>
              <a:t>It would be better practice to use the ReadInt method to do input checking.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15"/>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Comparison conditions</a:t>
            </a:r>
            <a:endParaRPr/>
          </a:p>
        </p:txBody>
      </p:sp>
      <p:sp>
        <p:nvSpPr>
          <p:cNvPr id="109" name="Google Shape;109;p15"/>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400"/>
              <a:buChar char="■"/>
            </a:pPr>
            <a:r>
              <a:rPr lang="en-NZ" sz="2400"/>
              <a:t>We will compare two values using the following</a:t>
            </a:r>
            <a:endParaRPr/>
          </a:p>
          <a:p>
            <a:pPr indent="0" lvl="1" marL="530352" rtl="0" algn="l">
              <a:lnSpc>
                <a:spcPct val="94000"/>
              </a:lnSpc>
              <a:spcBef>
                <a:spcPts val="700"/>
              </a:spcBef>
              <a:spcAft>
                <a:spcPts val="0"/>
              </a:spcAft>
              <a:buClr>
                <a:schemeClr val="dk2"/>
              </a:buClr>
              <a:buSzPts val="2400"/>
              <a:buNone/>
            </a:pPr>
            <a:r>
              <a:rPr lang="en-NZ" sz="2400"/>
              <a:t>&gt;		Greater than</a:t>
            </a:r>
            <a:endParaRPr/>
          </a:p>
          <a:p>
            <a:pPr indent="0" lvl="1" marL="530352" rtl="0" algn="l">
              <a:lnSpc>
                <a:spcPct val="94000"/>
              </a:lnSpc>
              <a:spcBef>
                <a:spcPts val="700"/>
              </a:spcBef>
              <a:spcAft>
                <a:spcPts val="0"/>
              </a:spcAft>
              <a:buClr>
                <a:schemeClr val="dk2"/>
              </a:buClr>
              <a:buSzPts val="2400"/>
              <a:buNone/>
            </a:pPr>
            <a:r>
              <a:rPr lang="en-NZ" sz="2400"/>
              <a:t>&gt;=	 	Greater than or equal to</a:t>
            </a:r>
            <a:endParaRPr/>
          </a:p>
          <a:p>
            <a:pPr indent="0" lvl="1" marL="530352" rtl="0" algn="l">
              <a:lnSpc>
                <a:spcPct val="94000"/>
              </a:lnSpc>
              <a:spcBef>
                <a:spcPts val="700"/>
              </a:spcBef>
              <a:spcAft>
                <a:spcPts val="0"/>
              </a:spcAft>
              <a:buClr>
                <a:schemeClr val="dk2"/>
              </a:buClr>
              <a:buSzPts val="2400"/>
              <a:buNone/>
            </a:pPr>
            <a:r>
              <a:rPr lang="en-NZ" sz="2400"/>
              <a:t>&lt;		Less than</a:t>
            </a:r>
            <a:endParaRPr/>
          </a:p>
          <a:p>
            <a:pPr indent="0" lvl="1" marL="530352" rtl="0" algn="l">
              <a:lnSpc>
                <a:spcPct val="94000"/>
              </a:lnSpc>
              <a:spcBef>
                <a:spcPts val="700"/>
              </a:spcBef>
              <a:spcAft>
                <a:spcPts val="0"/>
              </a:spcAft>
              <a:buClr>
                <a:schemeClr val="dk2"/>
              </a:buClr>
              <a:buSzPts val="2400"/>
              <a:buNone/>
            </a:pPr>
            <a:r>
              <a:rPr lang="en-NZ" sz="2400"/>
              <a:t>&lt;=	 	Less than or equal to</a:t>
            </a:r>
            <a:endParaRPr/>
          </a:p>
          <a:p>
            <a:pPr indent="0" lvl="1" marL="530352" rtl="0" algn="l">
              <a:lnSpc>
                <a:spcPct val="94000"/>
              </a:lnSpc>
              <a:spcBef>
                <a:spcPts val="700"/>
              </a:spcBef>
              <a:spcAft>
                <a:spcPts val="0"/>
              </a:spcAft>
              <a:buClr>
                <a:schemeClr val="dk2"/>
              </a:buClr>
              <a:buSzPts val="2400"/>
              <a:buNone/>
            </a:pPr>
            <a:r>
              <a:rPr lang="en-NZ" sz="2400"/>
              <a:t>==		Equal to</a:t>
            </a:r>
            <a:endParaRPr/>
          </a:p>
          <a:p>
            <a:pPr indent="0" lvl="1" marL="530352" rtl="0" algn="l">
              <a:lnSpc>
                <a:spcPct val="94000"/>
              </a:lnSpc>
              <a:spcBef>
                <a:spcPts val="700"/>
              </a:spcBef>
              <a:spcAft>
                <a:spcPts val="0"/>
              </a:spcAft>
              <a:buClr>
                <a:schemeClr val="dk2"/>
              </a:buClr>
              <a:buSzPts val="2400"/>
              <a:buNone/>
            </a:pPr>
            <a:r>
              <a:rPr lang="en-NZ" sz="2400"/>
              <a:t>!=		Not equal to</a:t>
            </a:r>
            <a:endParaRPr/>
          </a:p>
          <a:p>
            <a:pPr indent="0" lvl="0" marL="0" rtl="0" algn="l">
              <a:lnSpc>
                <a:spcPct val="94000"/>
              </a:lnSpc>
              <a:spcBef>
                <a:spcPts val="1200"/>
              </a:spcBef>
              <a:spcAft>
                <a:spcPts val="0"/>
              </a:spcAft>
              <a:buClr>
                <a:schemeClr val="dk2"/>
              </a:buClr>
              <a:buSzPts val="2400"/>
              <a:buNone/>
            </a:pPr>
            <a:r>
              <a:t/>
            </a:r>
            <a:endParaRPr sz="2400"/>
          </a:p>
        </p:txBody>
      </p:sp>
      <p:sp>
        <p:nvSpPr>
          <p:cNvPr id="110" name="Google Shape;110;p15"/>
          <p:cNvSpPr txBox="1"/>
          <p:nvPr/>
        </p:nvSpPr>
        <p:spPr>
          <a:xfrm>
            <a:off x="7258262" y="3557954"/>
            <a:ext cx="4647988" cy="1631216"/>
          </a:xfrm>
          <a:prstGeom prst="rect">
            <a:avLst/>
          </a:prstGeom>
          <a:solidFill>
            <a:srgbClr val="FFFF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NZ" sz="2000" u="none" cap="none" strike="noStrike">
                <a:solidFill>
                  <a:schemeClr val="dk1"/>
                </a:solidFill>
                <a:latin typeface="Libre Franklin"/>
                <a:ea typeface="Libre Franklin"/>
                <a:cs typeface="Libre Franklin"/>
                <a:sym typeface="Libre Franklin"/>
              </a:rPr>
              <a:t>Query?</a:t>
            </a:r>
            <a:endParaRPr/>
          </a:p>
          <a:p>
            <a:pPr indent="0" lvl="0" marL="0" marR="0" rtl="0" algn="l">
              <a:spcBef>
                <a:spcPts val="0"/>
              </a:spcBef>
              <a:spcAft>
                <a:spcPts val="0"/>
              </a:spcAft>
              <a:buNone/>
            </a:pPr>
            <a:r>
              <a:rPr lang="en-NZ" sz="2000">
                <a:solidFill>
                  <a:schemeClr val="dk1"/>
                </a:solidFill>
                <a:latin typeface="Libre Franklin"/>
                <a:ea typeface="Libre Franklin"/>
                <a:cs typeface="Libre Franklin"/>
                <a:sym typeface="Libre Franklin"/>
              </a:rPr>
              <a:t>What is the difference between &gt; and &gt;=</a:t>
            </a:r>
            <a:endParaRPr/>
          </a:p>
          <a:p>
            <a:pPr indent="0" lvl="0" marL="0" marR="0" rtl="0" algn="l">
              <a:spcBef>
                <a:spcPts val="0"/>
              </a:spcBef>
              <a:spcAft>
                <a:spcPts val="0"/>
              </a:spcAft>
              <a:buNone/>
            </a:pPr>
            <a:r>
              <a:t/>
            </a:r>
            <a:endParaRPr sz="2000">
              <a:solidFill>
                <a:schemeClr val="dk1"/>
              </a:solidFill>
              <a:latin typeface="Libre Franklin"/>
              <a:ea typeface="Libre Franklin"/>
              <a:cs typeface="Libre Franklin"/>
              <a:sym typeface="Libre Franklin"/>
            </a:endParaRPr>
          </a:p>
          <a:p>
            <a:pPr indent="0" lvl="0" marL="0" marR="0" rtl="0" algn="l">
              <a:spcBef>
                <a:spcPts val="0"/>
              </a:spcBef>
              <a:spcAft>
                <a:spcPts val="0"/>
              </a:spcAft>
              <a:buNone/>
            </a:pPr>
            <a:r>
              <a:rPr lang="en-NZ" sz="2000">
                <a:solidFill>
                  <a:schemeClr val="dk1"/>
                </a:solidFill>
                <a:latin typeface="Libre Franklin"/>
                <a:ea typeface="Libre Franklin"/>
                <a:cs typeface="Libre Franklin"/>
                <a:sym typeface="Libre Franklin"/>
              </a:rPr>
              <a:t>Think about: “If you are 16 years and over you can apply for your learners licence”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6"/>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IF – Conditional Expression</a:t>
            </a:r>
            <a:endParaRPr/>
          </a:p>
        </p:txBody>
      </p:sp>
      <p:sp>
        <p:nvSpPr>
          <p:cNvPr id="116" name="Google Shape;116;p16"/>
          <p:cNvSpPr txBox="1"/>
          <p:nvPr>
            <p:ph idx="1" type="body"/>
          </p:nvPr>
        </p:nvSpPr>
        <p:spPr>
          <a:xfrm>
            <a:off x="1371600" y="2286000"/>
            <a:ext cx="9601200" cy="23241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800"/>
              <a:buChar char="■"/>
            </a:pPr>
            <a:r>
              <a:rPr lang="en-NZ" sz="2800"/>
              <a:t>An if is used to determined whether the next statement(s) will run.</a:t>
            </a:r>
            <a:endParaRPr/>
          </a:p>
          <a:p>
            <a:pPr indent="-384048" lvl="0" marL="384048" rtl="0" algn="l">
              <a:lnSpc>
                <a:spcPct val="94000"/>
              </a:lnSpc>
              <a:spcBef>
                <a:spcPts val="1200"/>
              </a:spcBef>
              <a:spcAft>
                <a:spcPts val="0"/>
              </a:spcAft>
              <a:buClr>
                <a:schemeClr val="dk2"/>
              </a:buClr>
              <a:buSzPts val="2800"/>
              <a:buChar char="■"/>
            </a:pPr>
            <a:r>
              <a:rPr lang="en-NZ" sz="2800"/>
              <a:t>When the statement results in a TRUE value they will run</a:t>
            </a:r>
            <a:endParaRPr/>
          </a:p>
          <a:p>
            <a:pPr indent="-384048" lvl="0" marL="384048" rtl="0" algn="l">
              <a:lnSpc>
                <a:spcPct val="94000"/>
              </a:lnSpc>
              <a:spcBef>
                <a:spcPts val="1200"/>
              </a:spcBef>
              <a:spcAft>
                <a:spcPts val="0"/>
              </a:spcAft>
              <a:buClr>
                <a:schemeClr val="dk2"/>
              </a:buClr>
              <a:buSzPts val="2800"/>
              <a:buChar char="■"/>
            </a:pPr>
            <a:r>
              <a:rPr lang="en-NZ" sz="2800"/>
              <a:t>If the statement is FALSE then they won’t run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7"/>
          <p:cNvSpPr txBox="1"/>
          <p:nvPr>
            <p:ph type="title"/>
          </p:nvPr>
        </p:nvSpPr>
        <p:spPr>
          <a:xfrm>
            <a:off x="1371600" y="161925"/>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IF – Conditional Expression</a:t>
            </a:r>
            <a:endParaRPr/>
          </a:p>
        </p:txBody>
      </p:sp>
      <p:sp>
        <p:nvSpPr>
          <p:cNvPr id="122" name="Google Shape;122;p17"/>
          <p:cNvSpPr txBox="1"/>
          <p:nvPr>
            <p:ph idx="1" type="body"/>
          </p:nvPr>
        </p:nvSpPr>
        <p:spPr>
          <a:xfrm>
            <a:off x="1371600" y="904875"/>
            <a:ext cx="9601200" cy="35814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000"/>
              <a:buChar char="■"/>
            </a:pPr>
            <a:r>
              <a:rPr lang="en-NZ"/>
              <a:t>One line result</a:t>
            </a:r>
            <a:endParaRPr/>
          </a:p>
          <a:p>
            <a:pPr indent="-257048" lvl="0" marL="384048" rtl="0" algn="l">
              <a:lnSpc>
                <a:spcPct val="94000"/>
              </a:lnSpc>
              <a:spcBef>
                <a:spcPts val="1200"/>
              </a:spcBef>
              <a:spcAft>
                <a:spcPts val="0"/>
              </a:spcAft>
              <a:buClr>
                <a:schemeClr val="dk2"/>
              </a:buClr>
              <a:buSzPts val="2000"/>
              <a:buNone/>
            </a:pPr>
            <a:r>
              <a:t/>
            </a:r>
            <a:endParaRPr/>
          </a:p>
          <a:p>
            <a:pPr indent="-257048" lvl="0" marL="384048" rtl="0" algn="l">
              <a:lnSpc>
                <a:spcPct val="94000"/>
              </a:lnSpc>
              <a:spcBef>
                <a:spcPts val="1200"/>
              </a:spcBef>
              <a:spcAft>
                <a:spcPts val="0"/>
              </a:spcAft>
              <a:buClr>
                <a:schemeClr val="dk2"/>
              </a:buClr>
              <a:buSzPts val="2000"/>
              <a:buNone/>
            </a:pPr>
            <a:r>
              <a:t/>
            </a:r>
            <a:endParaRPr/>
          </a:p>
          <a:p>
            <a:pPr indent="-257048" lvl="0" marL="384048" rtl="0" algn="l">
              <a:lnSpc>
                <a:spcPct val="94000"/>
              </a:lnSpc>
              <a:spcBef>
                <a:spcPts val="1200"/>
              </a:spcBef>
              <a:spcAft>
                <a:spcPts val="0"/>
              </a:spcAft>
              <a:buClr>
                <a:schemeClr val="dk2"/>
              </a:buClr>
              <a:buSzPts val="2000"/>
              <a:buNone/>
            </a:pPr>
            <a:r>
              <a:t/>
            </a:r>
            <a:endParaRPr/>
          </a:p>
          <a:p>
            <a:pPr indent="-257048" lvl="0" marL="384048" rtl="0" algn="l">
              <a:lnSpc>
                <a:spcPct val="94000"/>
              </a:lnSpc>
              <a:spcBef>
                <a:spcPts val="1200"/>
              </a:spcBef>
              <a:spcAft>
                <a:spcPts val="0"/>
              </a:spcAft>
              <a:buClr>
                <a:schemeClr val="dk2"/>
              </a:buClr>
              <a:buSzPts val="2000"/>
              <a:buNone/>
            </a:pPr>
            <a:r>
              <a:t/>
            </a:r>
            <a:endParaRPr/>
          </a:p>
          <a:p>
            <a:pPr indent="-257048" lvl="0" marL="384048" rtl="0" algn="l">
              <a:lnSpc>
                <a:spcPct val="94000"/>
              </a:lnSpc>
              <a:spcBef>
                <a:spcPts val="1200"/>
              </a:spcBef>
              <a:spcAft>
                <a:spcPts val="0"/>
              </a:spcAft>
              <a:buClr>
                <a:schemeClr val="dk2"/>
              </a:buClr>
              <a:buSzPts val="2000"/>
              <a:buNone/>
            </a:pPr>
            <a:r>
              <a:t/>
            </a:r>
            <a:endParaRPr/>
          </a:p>
          <a:p>
            <a:pPr indent="-384048" lvl="0" marL="384048" rtl="0" algn="l">
              <a:lnSpc>
                <a:spcPct val="94000"/>
              </a:lnSpc>
              <a:spcBef>
                <a:spcPts val="1200"/>
              </a:spcBef>
              <a:spcAft>
                <a:spcPts val="0"/>
              </a:spcAft>
              <a:buClr>
                <a:schemeClr val="dk2"/>
              </a:buClr>
              <a:buSzPts val="2000"/>
              <a:buChar char="■"/>
            </a:pPr>
            <a:r>
              <a:rPr lang="en-NZ"/>
              <a:t>More than one line (block result)</a:t>
            </a:r>
            <a:endParaRPr/>
          </a:p>
        </p:txBody>
      </p:sp>
      <p:pic>
        <p:nvPicPr>
          <p:cNvPr id="123" name="Google Shape;123;p17"/>
          <p:cNvPicPr preferRelativeResize="0"/>
          <p:nvPr/>
        </p:nvPicPr>
        <p:blipFill rotWithShape="1">
          <a:blip r:embed="rId3">
            <a:alphaModFix/>
          </a:blip>
          <a:srcRect b="0" l="0" r="0" t="0"/>
          <a:stretch/>
        </p:blipFill>
        <p:spPr>
          <a:xfrm>
            <a:off x="1068271" y="1247775"/>
            <a:ext cx="9904529" cy="2310491"/>
          </a:xfrm>
          <a:prstGeom prst="rect">
            <a:avLst/>
          </a:prstGeom>
          <a:noFill/>
          <a:ln>
            <a:noFill/>
          </a:ln>
        </p:spPr>
      </p:pic>
      <p:pic>
        <p:nvPicPr>
          <p:cNvPr id="124" name="Google Shape;124;p17"/>
          <p:cNvPicPr preferRelativeResize="0"/>
          <p:nvPr/>
        </p:nvPicPr>
        <p:blipFill rotWithShape="1">
          <a:blip r:embed="rId4">
            <a:alphaModFix/>
          </a:blip>
          <a:srcRect b="0" l="0" r="0" t="0"/>
          <a:stretch/>
        </p:blipFill>
        <p:spPr>
          <a:xfrm>
            <a:off x="1068271" y="3901165"/>
            <a:ext cx="6723179" cy="305047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18"/>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IF / Else – Conditional Expression</a:t>
            </a:r>
            <a:endParaRPr/>
          </a:p>
        </p:txBody>
      </p:sp>
      <p:sp>
        <p:nvSpPr>
          <p:cNvPr id="130" name="Google Shape;130;p18"/>
          <p:cNvSpPr txBox="1"/>
          <p:nvPr>
            <p:ph idx="1" type="body"/>
          </p:nvPr>
        </p:nvSpPr>
        <p:spPr>
          <a:xfrm>
            <a:off x="1371600" y="1676400"/>
            <a:ext cx="9601200" cy="35814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400"/>
              <a:buChar char="■"/>
            </a:pPr>
            <a:r>
              <a:rPr lang="en-NZ" sz="2400"/>
              <a:t>When the IF statement results in a FALSE it can run an ELSE block</a:t>
            </a:r>
            <a:endParaRPr/>
          </a:p>
        </p:txBody>
      </p:sp>
      <p:pic>
        <p:nvPicPr>
          <p:cNvPr id="131" name="Google Shape;131;p18"/>
          <p:cNvPicPr preferRelativeResize="0"/>
          <p:nvPr/>
        </p:nvPicPr>
        <p:blipFill rotWithShape="1">
          <a:blip r:embed="rId3">
            <a:alphaModFix/>
          </a:blip>
          <a:srcRect b="0" l="0" r="0" t="0"/>
          <a:stretch/>
        </p:blipFill>
        <p:spPr>
          <a:xfrm>
            <a:off x="1371600" y="2171700"/>
            <a:ext cx="7715250" cy="464981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19"/>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Boundary cases</a:t>
            </a:r>
            <a:endParaRPr/>
          </a:p>
        </p:txBody>
      </p:sp>
      <p:sp>
        <p:nvSpPr>
          <p:cNvPr id="137" name="Google Shape;137;p19"/>
          <p:cNvSpPr txBox="1"/>
          <p:nvPr>
            <p:ph idx="1" type="body"/>
          </p:nvPr>
        </p:nvSpPr>
        <p:spPr>
          <a:xfrm>
            <a:off x="1371600" y="2286000"/>
            <a:ext cx="10039350" cy="35814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400"/>
              <a:buChar char="■"/>
            </a:pPr>
            <a:r>
              <a:rPr lang="en-NZ" sz="2400"/>
              <a:t>In your planning stage you should be clear about the difference between &gt; and &gt;=</a:t>
            </a:r>
            <a:endParaRPr/>
          </a:p>
          <a:p>
            <a:pPr indent="-384048" lvl="0" marL="384048" rtl="0" algn="l">
              <a:lnSpc>
                <a:spcPct val="94000"/>
              </a:lnSpc>
              <a:spcBef>
                <a:spcPts val="1200"/>
              </a:spcBef>
              <a:spcAft>
                <a:spcPts val="0"/>
              </a:spcAft>
              <a:buClr>
                <a:schemeClr val="dk2"/>
              </a:buClr>
              <a:buSzPts val="2400"/>
              <a:buChar char="■"/>
            </a:pPr>
            <a:r>
              <a:rPr lang="en-NZ" sz="2400"/>
              <a:t>For example: when purchasing flights children 12 and over must have an adult ticket</a:t>
            </a:r>
            <a:endParaRPr/>
          </a:p>
          <a:p>
            <a:pPr indent="-384048" lvl="0" marL="384048" rtl="0" algn="l">
              <a:lnSpc>
                <a:spcPct val="94000"/>
              </a:lnSpc>
              <a:spcBef>
                <a:spcPts val="1200"/>
              </a:spcBef>
              <a:spcAft>
                <a:spcPts val="0"/>
              </a:spcAft>
              <a:buClr>
                <a:schemeClr val="dk2"/>
              </a:buClr>
              <a:buSzPts val="2400"/>
              <a:buChar char="■"/>
            </a:pPr>
            <a:r>
              <a:rPr lang="en-NZ" sz="2400"/>
              <a:t>This sounds really similar to “children over 12 must have an adult ticket”</a:t>
            </a:r>
            <a:endParaRPr/>
          </a:p>
          <a:p>
            <a:pPr indent="-384048" lvl="0" marL="384048" rtl="0" algn="l">
              <a:lnSpc>
                <a:spcPct val="94000"/>
              </a:lnSpc>
              <a:spcBef>
                <a:spcPts val="1200"/>
              </a:spcBef>
              <a:spcAft>
                <a:spcPts val="0"/>
              </a:spcAft>
              <a:buClr>
                <a:schemeClr val="dk2"/>
              </a:buClr>
              <a:buSzPts val="2400"/>
              <a:buChar char="■"/>
            </a:pPr>
            <a:r>
              <a:rPr lang="en-NZ" sz="2400"/>
              <a:t>Careful testing should be done to ensure the boundary cases are correct</a:t>
            </a:r>
            <a:endParaRPr/>
          </a:p>
          <a:p>
            <a:pPr indent="-231648" lvl="0" marL="384048" rtl="0" algn="l">
              <a:lnSpc>
                <a:spcPct val="94000"/>
              </a:lnSpc>
              <a:spcBef>
                <a:spcPts val="1200"/>
              </a:spcBef>
              <a:spcAft>
                <a:spcPts val="0"/>
              </a:spcAft>
              <a:buClr>
                <a:schemeClr val="dk2"/>
              </a:buClr>
              <a:buSzPts val="2400"/>
              <a:buNone/>
            </a:pPr>
            <a:r>
              <a:t/>
            </a:r>
            <a:endParaRPr sz="2400"/>
          </a:p>
        </p:txBody>
      </p:sp>
      <p:sp>
        <p:nvSpPr>
          <p:cNvPr id="138" name="Google Shape;138;p19"/>
          <p:cNvSpPr txBox="1"/>
          <p:nvPr/>
        </p:nvSpPr>
        <p:spPr>
          <a:xfrm>
            <a:off x="7124912" y="5205680"/>
            <a:ext cx="4647988" cy="1323439"/>
          </a:xfrm>
          <a:prstGeom prst="rect">
            <a:avLst/>
          </a:prstGeom>
          <a:solidFill>
            <a:srgbClr val="FFFF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NZ" sz="2000">
                <a:solidFill>
                  <a:schemeClr val="dk1"/>
                </a:solidFill>
                <a:latin typeface="Libre Franklin"/>
                <a:ea typeface="Libre Franklin"/>
                <a:cs typeface="Libre Franklin"/>
                <a:sym typeface="Libre Franklin"/>
              </a:rPr>
              <a:t>What are the boundary test cases for this example?</a:t>
            </a:r>
            <a:endParaRPr/>
          </a:p>
          <a:p>
            <a:pPr indent="0" lvl="0" marL="0" marR="0" rtl="0" algn="l">
              <a:spcBef>
                <a:spcPts val="0"/>
              </a:spcBef>
              <a:spcAft>
                <a:spcPts val="0"/>
              </a:spcAft>
              <a:buNone/>
            </a:pPr>
            <a:r>
              <a:t/>
            </a:r>
            <a:endParaRPr sz="2000">
              <a:solidFill>
                <a:schemeClr val="dk1"/>
              </a:solidFill>
              <a:latin typeface="Libre Franklin"/>
              <a:ea typeface="Libre Franklin"/>
              <a:cs typeface="Libre Franklin"/>
              <a:sym typeface="Libre Franklin"/>
            </a:endParaRPr>
          </a:p>
          <a:p>
            <a:pPr indent="0" lvl="0" marL="0" marR="0" rtl="0" algn="l">
              <a:spcBef>
                <a:spcPts val="0"/>
              </a:spcBef>
              <a:spcAft>
                <a:spcPts val="0"/>
              </a:spcAft>
              <a:buNone/>
            </a:pPr>
            <a:r>
              <a:rPr lang="en-NZ" sz="2000">
                <a:solidFill>
                  <a:schemeClr val="dk1"/>
                </a:solidFill>
                <a:latin typeface="Libre Franklin"/>
                <a:ea typeface="Libre Franklin"/>
                <a:cs typeface="Libre Franklin"/>
                <a:sym typeface="Libre Franklin"/>
              </a:rPr>
              <a:t>11,12,13</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0"/>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Try this… “Who wins”</a:t>
            </a:r>
            <a:endParaRPr/>
          </a:p>
        </p:txBody>
      </p:sp>
      <p:sp>
        <p:nvSpPr>
          <p:cNvPr id="144" name="Google Shape;144;p20"/>
          <p:cNvSpPr txBox="1"/>
          <p:nvPr>
            <p:ph idx="1" type="body"/>
          </p:nvPr>
        </p:nvSpPr>
        <p:spPr>
          <a:xfrm>
            <a:off x="1371600" y="2286000"/>
            <a:ext cx="9601200" cy="432435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400"/>
              <a:buChar char="■"/>
            </a:pPr>
            <a:r>
              <a:rPr lang="en-NZ" sz="2400"/>
              <a:t>Ask the user for two inputs –rugby scores for two teams</a:t>
            </a:r>
            <a:endParaRPr/>
          </a:p>
          <a:p>
            <a:pPr indent="-384048" lvl="0" marL="384048" rtl="0" algn="l">
              <a:lnSpc>
                <a:spcPct val="94000"/>
              </a:lnSpc>
              <a:spcBef>
                <a:spcPts val="1200"/>
              </a:spcBef>
              <a:spcAft>
                <a:spcPts val="0"/>
              </a:spcAft>
              <a:buClr>
                <a:schemeClr val="dk2"/>
              </a:buClr>
              <a:buSzPts val="2400"/>
              <a:buChar char="■"/>
            </a:pPr>
            <a:r>
              <a:rPr lang="en-NZ" sz="2400"/>
              <a:t>Compare the results and announce who won.</a:t>
            </a:r>
            <a:endParaRPr/>
          </a:p>
          <a:p>
            <a:pPr indent="-231648" lvl="0" marL="384048" rtl="0" algn="l">
              <a:lnSpc>
                <a:spcPct val="94000"/>
              </a:lnSpc>
              <a:spcBef>
                <a:spcPts val="1200"/>
              </a:spcBef>
              <a:spcAft>
                <a:spcPts val="0"/>
              </a:spcAft>
              <a:buClr>
                <a:schemeClr val="dk2"/>
              </a:buClr>
              <a:buSzPts val="2400"/>
              <a:buNone/>
            </a:pPr>
            <a:r>
              <a:t/>
            </a:r>
            <a:endParaRPr sz="2400"/>
          </a:p>
          <a:p>
            <a:pPr indent="-384048" lvl="0" marL="384048" rtl="0" algn="l">
              <a:lnSpc>
                <a:spcPct val="94000"/>
              </a:lnSpc>
              <a:spcBef>
                <a:spcPts val="1200"/>
              </a:spcBef>
              <a:spcAft>
                <a:spcPts val="0"/>
              </a:spcAft>
              <a:buClr>
                <a:schemeClr val="dk2"/>
              </a:buClr>
              <a:buSzPts val="2400"/>
              <a:buChar char="■"/>
            </a:pPr>
            <a:r>
              <a:rPr lang="en-NZ" sz="2400"/>
              <a:t>Add an addition feature…</a:t>
            </a:r>
            <a:endParaRPr/>
          </a:p>
          <a:p>
            <a:pPr indent="-384048" lvl="1" marL="914400" rtl="0" algn="l">
              <a:lnSpc>
                <a:spcPct val="94000"/>
              </a:lnSpc>
              <a:spcBef>
                <a:spcPts val="700"/>
              </a:spcBef>
              <a:spcAft>
                <a:spcPts val="0"/>
              </a:spcAft>
              <a:buClr>
                <a:schemeClr val="dk2"/>
              </a:buClr>
              <a:buSzPts val="2400"/>
              <a:buChar char="–"/>
            </a:pPr>
            <a:r>
              <a:rPr lang="en-NZ" sz="2400"/>
              <a:t>In the school rugby sweepstake people who guess the score within 3 points (either side) get a bonus point.</a:t>
            </a:r>
            <a:endParaRPr/>
          </a:p>
          <a:p>
            <a:pPr indent="-384048" lvl="1" marL="914400" rtl="0" algn="l">
              <a:lnSpc>
                <a:spcPct val="94000"/>
              </a:lnSpc>
              <a:spcBef>
                <a:spcPts val="700"/>
              </a:spcBef>
              <a:spcAft>
                <a:spcPts val="0"/>
              </a:spcAft>
              <a:buClr>
                <a:schemeClr val="dk2"/>
              </a:buClr>
              <a:buSzPts val="2400"/>
              <a:buChar char="–"/>
            </a:pPr>
            <a:r>
              <a:rPr lang="en-NZ" sz="2400"/>
              <a:t>Also tell the user what scores they needed to guess.</a:t>
            </a:r>
            <a:endParaRPr/>
          </a:p>
          <a:p>
            <a:pPr indent="-384048" lvl="1" marL="914400" rtl="0" algn="l">
              <a:lnSpc>
                <a:spcPct val="94000"/>
              </a:lnSpc>
              <a:spcBef>
                <a:spcPts val="700"/>
              </a:spcBef>
              <a:spcAft>
                <a:spcPts val="0"/>
              </a:spcAft>
              <a:buClr>
                <a:schemeClr val="dk2"/>
              </a:buClr>
              <a:buSzPts val="2400"/>
              <a:buChar char="–"/>
            </a:pPr>
            <a:r>
              <a:rPr lang="en-NZ" sz="2400"/>
              <a:t>Eg: “If you guess between x and x you get a bonus point”</a:t>
            </a:r>
            <a:endParaRPr/>
          </a:p>
          <a:p>
            <a:pPr indent="-384048" lvl="1" marL="914400" rtl="0" algn="l">
              <a:lnSpc>
                <a:spcPct val="94000"/>
              </a:lnSpc>
              <a:spcBef>
                <a:spcPts val="700"/>
              </a:spcBef>
              <a:spcAft>
                <a:spcPts val="0"/>
              </a:spcAft>
              <a:buClr>
                <a:schemeClr val="dk2"/>
              </a:buClr>
              <a:buSzPts val="2400"/>
              <a:buChar char="–"/>
            </a:pPr>
            <a:r>
              <a:rPr lang="en-NZ" sz="2400"/>
              <a:t>Eg: if the score was 20 they could have guessed 17 - 23</a:t>
            </a:r>
            <a:endParaRPr/>
          </a:p>
          <a:p>
            <a:pPr indent="-231648" lvl="0" marL="384048" rtl="0" algn="l">
              <a:lnSpc>
                <a:spcPct val="94000"/>
              </a:lnSpc>
              <a:spcBef>
                <a:spcPts val="1200"/>
              </a:spcBef>
              <a:spcAft>
                <a:spcPts val="0"/>
              </a:spcAft>
              <a:buClr>
                <a:schemeClr val="dk2"/>
              </a:buClr>
              <a:buSzPts val="2400"/>
              <a:buNone/>
            </a:pPr>
            <a:r>
              <a:t/>
            </a:r>
            <a:endParaRPr sz="2400"/>
          </a:p>
          <a:p>
            <a:pPr indent="-231648" lvl="0" marL="384048" rtl="0" algn="l">
              <a:lnSpc>
                <a:spcPct val="94000"/>
              </a:lnSpc>
              <a:spcBef>
                <a:spcPts val="1200"/>
              </a:spcBef>
              <a:spcAft>
                <a:spcPts val="0"/>
              </a:spcAft>
              <a:buClr>
                <a:schemeClr val="dk2"/>
              </a:buClr>
              <a:buSzPts val="2400"/>
              <a:buNone/>
            </a:pPr>
            <a:r>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NZ"/>
              <a:t>An answer</a:t>
            </a:r>
            <a:endParaRPr/>
          </a:p>
        </p:txBody>
      </p:sp>
      <p:sp>
        <p:nvSpPr>
          <p:cNvPr id="150" name="Google Shape;150;p21"/>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p>
            <a:pPr indent="-257048" lvl="0" marL="384048" rtl="0" algn="l">
              <a:lnSpc>
                <a:spcPct val="94000"/>
              </a:lnSpc>
              <a:spcBef>
                <a:spcPts val="0"/>
              </a:spcBef>
              <a:spcAft>
                <a:spcPts val="0"/>
              </a:spcAft>
              <a:buClr>
                <a:schemeClr val="dk2"/>
              </a:buClr>
              <a:buSzPts val="2000"/>
              <a:buNone/>
            </a:pPr>
            <a:r>
              <a:t/>
            </a:r>
            <a:endParaRPr/>
          </a:p>
        </p:txBody>
      </p:sp>
      <p:pic>
        <p:nvPicPr>
          <p:cNvPr id="151" name="Google Shape;151;p21"/>
          <p:cNvPicPr preferRelativeResize="0"/>
          <p:nvPr/>
        </p:nvPicPr>
        <p:blipFill rotWithShape="1">
          <a:blip r:embed="rId3">
            <a:alphaModFix/>
          </a:blip>
          <a:srcRect b="0" l="0" r="0" t="0"/>
          <a:stretch/>
        </p:blipFill>
        <p:spPr>
          <a:xfrm>
            <a:off x="0" y="1428750"/>
            <a:ext cx="12225036" cy="4914900"/>
          </a:xfrm>
          <a:prstGeom prst="rect">
            <a:avLst/>
          </a:prstGeom>
          <a:noFill/>
          <a:ln>
            <a:noFill/>
          </a:ln>
        </p:spPr>
      </p:pic>
      <p:sp>
        <p:nvSpPr>
          <p:cNvPr id="152" name="Google Shape;152;p21"/>
          <p:cNvSpPr txBox="1"/>
          <p:nvPr/>
        </p:nvSpPr>
        <p:spPr>
          <a:xfrm>
            <a:off x="7124912" y="6104007"/>
            <a:ext cx="4838488" cy="707886"/>
          </a:xfrm>
          <a:prstGeom prst="rect">
            <a:avLst/>
          </a:prstGeom>
          <a:solidFill>
            <a:srgbClr val="FFFF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NZ" sz="2000">
                <a:solidFill>
                  <a:schemeClr val="dk1"/>
                </a:solidFill>
                <a:latin typeface="Libre Franklin"/>
                <a:ea typeface="Libre Franklin"/>
                <a:cs typeface="Libre Franklin"/>
                <a:sym typeface="Libre Franklin"/>
              </a:rPr>
              <a:t>Test your program for if they score a try. What happens? See next slide about this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rop">
  <a:themeElements>
    <a:clrScheme name="Crop">
      <a:dk1>
        <a:srgbClr val="000000"/>
      </a:dk1>
      <a:lt1>
        <a:srgbClr val="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